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Albert Sans" panose="020B0604020202020204" charset="0"/>
      <p:regular r:id="rId41"/>
      <p:bold r:id="rId42"/>
      <p:italic r:id="rId43"/>
      <p:boldItalic r:id="rId44"/>
    </p:embeddedFont>
    <p:embeddedFont>
      <p:font typeface="Bebas Neue" panose="020B0606020202050201" pitchFamily="34" charset="0"/>
      <p:regular r:id="rId45"/>
    </p:embeddedFont>
    <p:embeddedFont>
      <p:font typeface="DM Sans" panose="020F0502020204030204" pitchFamily="2" charset="0"/>
      <p:regular r:id="rId46"/>
      <p:bold r:id="rId47"/>
      <p:italic r:id="rId48"/>
      <p:boldItalic r:id="rId49"/>
    </p:embeddedFont>
    <p:embeddedFont>
      <p:font typeface="DM Sans Medium" panose="020F0502020204030204" pitchFamily="2" charset="0"/>
      <p:regular r:id="rId50"/>
      <p:bold r:id="rId51"/>
      <p:italic r:id="rId52"/>
      <p:boldItalic r:id="rId53"/>
    </p:embeddedFont>
    <p:embeddedFont>
      <p:font typeface="DM Sans SemiBold" panose="020B0604020202020204" charset="0"/>
      <p:regular r:id="rId54"/>
      <p:bold r:id="rId55"/>
      <p:italic r:id="rId56"/>
      <p:boldItalic r:id="rId57"/>
    </p:embeddedFont>
    <p:embeddedFont>
      <p:font typeface="Figtree" panose="020B0604020202020204" charset="0"/>
      <p:regular r:id="rId58"/>
      <p:bold r:id="rId59"/>
      <p:italic r:id="rId60"/>
      <p:boldItalic r:id="rId61"/>
    </p:embeddedFont>
    <p:embeddedFont>
      <p:font typeface="Figtree Black" panose="020B0604020202020204" charset="0"/>
      <p:bold r:id="rId62"/>
      <p:boldItalic r:id="rId63"/>
    </p:embeddedFont>
    <p:embeddedFont>
      <p:font typeface="Figtree ExtraBold" panose="020B0604020202020204" charset="0"/>
      <p:bold r:id="rId64"/>
      <p:boldItalic r:id="rId65"/>
    </p:embeddedFont>
    <p:embeddedFont>
      <p:font typeface="Figtree SemiBold" panose="020B0604020202020204" charset="0"/>
      <p:regular r:id="rId66"/>
      <p:bold r:id="rId67"/>
      <p:italic r:id="rId68"/>
      <p:boldItalic r:id="rId69"/>
    </p:embeddedFont>
    <p:embeddedFont>
      <p:font typeface="Nunito Light" pitchFamily="2" charset="0"/>
      <p:regular r:id="rId70"/>
    </p:embeddedFont>
    <p:embeddedFont>
      <p:font typeface="PT Sans" panose="020B0503020203020204" pitchFamily="34" charset="0"/>
      <p:regular r:id="rId71"/>
      <p:bold r:id="rId72"/>
      <p:italic r:id="rId73"/>
      <p:boldItalic r:id="rId74"/>
    </p:embeddedFont>
    <p:embeddedFont>
      <p:font typeface="Syne" panose="020B060402020202020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">
          <p15:clr>
            <a:srgbClr val="747775"/>
          </p15:clr>
        </p15:guide>
        <p15:guide id="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9D0DD-8DD5-45AA-AC9C-982C71AC35D3}">
  <a:tblStyle styleId="{94F9D0DD-8DD5-45AA-AC9C-982C71AC35D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>
        <p:guide orient="horz" pos="4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76" Type="http://schemas.openxmlformats.org/officeDocument/2006/relationships/font" Target="fonts/font36.fntdata"/><Relationship Id="rId7" Type="http://schemas.openxmlformats.org/officeDocument/2006/relationships/slide" Target="slides/slide6.xml"/><Relationship Id="rId71" Type="http://schemas.openxmlformats.org/officeDocument/2006/relationships/font" Target="fonts/font3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openxmlformats.org/officeDocument/2006/relationships/font" Target="fonts/font3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openxmlformats.org/officeDocument/2006/relationships/font" Target="fonts/font33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font" Target="fonts/font29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72" Type="http://schemas.openxmlformats.org/officeDocument/2006/relationships/font" Target="fonts/font3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font" Target="fonts/font30.fntdata"/><Relationship Id="rId75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7f2795a5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357f2795a5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7f2795a5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357f2795a5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https://chatgpt.com/share/673f9014-ac50-8001-a3bf-e7be0f58fcd2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57f2795a5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357f2795a5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7f2795a5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g357f2795a5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7f2795a5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357f2795a5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57f2795a5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357f2795a5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7f2795a5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357f2795a5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57f2795a5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357f2795a5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7f2795a5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357f2795a5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57f2795a5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357f2795a5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7f2795a5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357f2795a5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57f2795a5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357f2795a5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7f2795a5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g357f2795a5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57f2795a5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g357f2795a5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57f2795a5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357f2795a5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57f2795a5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357f2795a5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u="sng">
                <a:solidFill>
                  <a:srgbClr val="FF0000"/>
                </a:solidFill>
              </a:rPr>
              <a:t>Loss Function</a:t>
            </a:r>
            <a:endParaRPr sz="1100" b="1" u="sng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 u="sng">
                <a:solidFill>
                  <a:srgbClr val="FF0000"/>
                </a:solidFill>
              </a:rPr>
              <a:t>Optimizer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 u="sng">
                <a:solidFill>
                  <a:srgbClr val="FF0000"/>
                </a:solidFill>
              </a:rPr>
              <a:t>Training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7f2795a5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357f2795a5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u="sng">
                <a:solidFill>
                  <a:srgbClr val="FF0000"/>
                </a:solidFill>
              </a:rPr>
              <a:t>Suggested Solutions</a:t>
            </a:r>
            <a:endParaRPr sz="1100" b="1" u="sng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57f2795a5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357f2795a5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7f2795a5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g357f2795a5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7f2795a5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g357f2795a5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7f2795a5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g357f2795a5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7f2795a5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357f2795a5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4182874">
            <a:off x="-2169038" y="2643407"/>
            <a:ext cx="4439920" cy="4021113"/>
            <a:chOff x="1532150" y="495200"/>
            <a:chExt cx="1676075" cy="1517975"/>
          </a:xfrm>
        </p:grpSpPr>
        <p:sp>
          <p:nvSpPr>
            <p:cNvPr id="10" name="Google Shape;10;p2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13;p2"/>
          <p:cNvGrpSpPr/>
          <p:nvPr/>
        </p:nvGrpSpPr>
        <p:grpSpPr>
          <a:xfrm rot="-4610674">
            <a:off x="6786032" y="-1653080"/>
            <a:ext cx="4439957" cy="4021147"/>
            <a:chOff x="1532150" y="495200"/>
            <a:chExt cx="1676075" cy="1517975"/>
          </a:xfrm>
        </p:grpSpPr>
        <p:sp>
          <p:nvSpPr>
            <p:cNvPr id="14" name="Google Shape;14;p2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048300" y="1336250"/>
            <a:ext cx="4653300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048300" y="3398450"/>
            <a:ext cx="46533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1"/>
          <p:cNvGrpSpPr/>
          <p:nvPr/>
        </p:nvGrpSpPr>
        <p:grpSpPr>
          <a:xfrm rot="-4610674">
            <a:off x="-436168" y="2986445"/>
            <a:ext cx="4439957" cy="4021147"/>
            <a:chOff x="1532150" y="495200"/>
            <a:chExt cx="1676075" cy="1517975"/>
          </a:xfrm>
        </p:grpSpPr>
        <p:sp>
          <p:nvSpPr>
            <p:cNvPr id="144" name="Google Shape;144;p11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11"/>
          <p:cNvGrpSpPr/>
          <p:nvPr/>
        </p:nvGrpSpPr>
        <p:grpSpPr>
          <a:xfrm rot="-4610674">
            <a:off x="3620932" y="-1520167"/>
            <a:ext cx="4439957" cy="4021147"/>
            <a:chOff x="1532150" y="495200"/>
            <a:chExt cx="1676075" cy="1517975"/>
          </a:xfrm>
        </p:grpSpPr>
        <p:sp>
          <p:nvSpPr>
            <p:cNvPr id="148" name="Google Shape;148;p11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11"/>
          <p:cNvSpPr/>
          <p:nvPr/>
        </p:nvSpPr>
        <p:spPr>
          <a:xfrm flipH="1"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1"/>
          <p:cNvGrpSpPr/>
          <p:nvPr/>
        </p:nvGrpSpPr>
        <p:grpSpPr>
          <a:xfrm flipH="1">
            <a:off x="8290500" y="473650"/>
            <a:ext cx="195900" cy="580500"/>
            <a:chOff x="713225" y="346000"/>
            <a:chExt cx="195900" cy="580500"/>
          </a:xfrm>
        </p:grpSpPr>
        <p:cxnSp>
          <p:nvCxnSpPr>
            <p:cNvPr id="153" name="Google Shape;153;p11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11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5" name="Google Shape;155;p11"/>
          <p:cNvSpPr txBox="1">
            <a:spLocks noGrp="1"/>
          </p:cNvSpPr>
          <p:nvPr>
            <p:ph type="title"/>
          </p:nvPr>
        </p:nvSpPr>
        <p:spPr>
          <a:xfrm>
            <a:off x="713263" y="6775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1"/>
          <p:cNvSpPr txBox="1"/>
          <p:nvPr/>
        </p:nvSpPr>
        <p:spPr>
          <a:xfrm>
            <a:off x="713225" y="3611950"/>
            <a:ext cx="5419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</a:t>
            </a:r>
            <a:r>
              <a:rPr lang="en-US" sz="12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This presentation template was created by </a:t>
            </a:r>
            <a:r>
              <a:rPr lang="en-US" sz="1200" b="1" i="0" u="sng" strike="noStrike" cap="none">
                <a:solidFill>
                  <a:schemeClr val="hlink"/>
                </a:solidFill>
                <a:latin typeface="Syne"/>
                <a:ea typeface="Syne"/>
                <a:cs typeface="Syne"/>
                <a:sym typeface="Syne"/>
                <a:hlinkClick r:id="rId2"/>
              </a:rPr>
              <a:t>Slidesgo</a:t>
            </a:r>
            <a:r>
              <a:rPr lang="en-US" sz="12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includes icons by </a:t>
            </a:r>
            <a:r>
              <a:rPr lang="en-US" sz="1200" b="1" i="0" u="sng" strike="noStrike" cap="none">
                <a:solidFill>
                  <a:schemeClr val="hlink"/>
                </a:solidFill>
                <a:latin typeface="Syne"/>
                <a:ea typeface="Syne"/>
                <a:cs typeface="Syne"/>
                <a:sym typeface="Syne"/>
                <a:hlinkClick r:id="rId3"/>
              </a:rPr>
              <a:t>Flaticon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lang="en-US" sz="1200" b="1" i="0" u="sng" strike="noStrike" cap="none">
                <a:solidFill>
                  <a:schemeClr val="hlink"/>
                </a:solidFill>
                <a:latin typeface="Syne"/>
                <a:ea typeface="Syne"/>
                <a:cs typeface="Syne"/>
                <a:sym typeface="Syne"/>
                <a:hlinkClick r:id="rId4"/>
              </a:rPr>
              <a:t>Freepik</a:t>
            </a:r>
            <a:r>
              <a:rPr lang="en-US" sz="1200" b="0" i="0" u="sng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/>
          <p:nvPr/>
        </p:nvSpPr>
        <p:spPr>
          <a:xfrm rot="-2700000">
            <a:off x="4340577" y="3574089"/>
            <a:ext cx="5301871" cy="3378137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-1017750" y="738500"/>
            <a:ext cx="5301846" cy="337812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80376" y="-1574425"/>
            <a:ext cx="4380375" cy="40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2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12"/>
          <p:cNvGrpSpPr/>
          <p:nvPr/>
        </p:nvGrpSpPr>
        <p:grpSpPr>
          <a:xfrm rot="5400000">
            <a:off x="8444100" y="322450"/>
            <a:ext cx="195900" cy="580500"/>
            <a:chOff x="713225" y="346000"/>
            <a:chExt cx="195900" cy="580500"/>
          </a:xfrm>
        </p:grpSpPr>
        <p:cxnSp>
          <p:nvCxnSpPr>
            <p:cNvPr id="164" name="Google Shape;164;p12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12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subTitle" idx="1"/>
          </p:nvPr>
        </p:nvSpPr>
        <p:spPr>
          <a:xfrm>
            <a:off x="872400" y="2083131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subTitle" idx="2"/>
          </p:nvPr>
        </p:nvSpPr>
        <p:spPr>
          <a:xfrm>
            <a:off x="3495471" y="206081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2"/>
          <p:cNvSpPr txBox="1">
            <a:spLocks noGrp="1"/>
          </p:cNvSpPr>
          <p:nvPr>
            <p:ph type="subTitle" idx="3"/>
          </p:nvPr>
        </p:nvSpPr>
        <p:spPr>
          <a:xfrm>
            <a:off x="872400" y="364160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4"/>
          </p:nvPr>
        </p:nvSpPr>
        <p:spPr>
          <a:xfrm>
            <a:off x="3495474" y="364160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subTitle" idx="5"/>
          </p:nvPr>
        </p:nvSpPr>
        <p:spPr>
          <a:xfrm>
            <a:off x="6118549" y="2060818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ubTitle" idx="6"/>
          </p:nvPr>
        </p:nvSpPr>
        <p:spPr>
          <a:xfrm>
            <a:off x="6118549" y="364160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title" idx="7"/>
          </p:nvPr>
        </p:nvSpPr>
        <p:spPr>
          <a:xfrm>
            <a:off x="872400" y="14330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title" idx="8"/>
          </p:nvPr>
        </p:nvSpPr>
        <p:spPr>
          <a:xfrm>
            <a:off x="872400" y="29909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 idx="9"/>
          </p:nvPr>
        </p:nvSpPr>
        <p:spPr>
          <a:xfrm>
            <a:off x="3495471" y="141074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title" idx="13"/>
          </p:nvPr>
        </p:nvSpPr>
        <p:spPr>
          <a:xfrm>
            <a:off x="3495471" y="29909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title" idx="14"/>
          </p:nvPr>
        </p:nvSpPr>
        <p:spPr>
          <a:xfrm>
            <a:off x="6118549" y="141074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title" idx="15"/>
          </p:nvPr>
        </p:nvSpPr>
        <p:spPr>
          <a:xfrm>
            <a:off x="6118549" y="29909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9" name="Google Shape;179;p12"/>
          <p:cNvSpPr txBox="1">
            <a:spLocks noGrp="1"/>
          </p:cNvSpPr>
          <p:nvPr>
            <p:ph type="subTitle" idx="16"/>
          </p:nvPr>
        </p:nvSpPr>
        <p:spPr>
          <a:xfrm>
            <a:off x="872400" y="182342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12"/>
          <p:cNvSpPr txBox="1">
            <a:spLocks noGrp="1"/>
          </p:cNvSpPr>
          <p:nvPr>
            <p:ph type="subTitle" idx="17"/>
          </p:nvPr>
        </p:nvSpPr>
        <p:spPr>
          <a:xfrm>
            <a:off x="3495471" y="18011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12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12"/>
          <p:cNvSpPr txBox="1">
            <a:spLocks noGrp="1"/>
          </p:cNvSpPr>
          <p:nvPr>
            <p:ph type="subTitle" idx="19"/>
          </p:nvPr>
        </p:nvSpPr>
        <p:spPr>
          <a:xfrm>
            <a:off x="872400" y="338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12"/>
          <p:cNvSpPr txBox="1">
            <a:spLocks noGrp="1"/>
          </p:cNvSpPr>
          <p:nvPr>
            <p:ph type="subTitle" idx="20"/>
          </p:nvPr>
        </p:nvSpPr>
        <p:spPr>
          <a:xfrm>
            <a:off x="3495471" y="338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12"/>
          <p:cNvSpPr txBox="1">
            <a:spLocks noGrp="1"/>
          </p:cNvSpPr>
          <p:nvPr>
            <p:ph type="subTitle" idx="21"/>
          </p:nvPr>
        </p:nvSpPr>
        <p:spPr>
          <a:xfrm>
            <a:off x="6118549" y="338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3"/>
          <p:cNvGrpSpPr/>
          <p:nvPr/>
        </p:nvGrpSpPr>
        <p:grpSpPr>
          <a:xfrm rot="-4610674">
            <a:off x="6786032" y="-1653080"/>
            <a:ext cx="4439957" cy="4021147"/>
            <a:chOff x="1532150" y="495200"/>
            <a:chExt cx="1676075" cy="1517975"/>
          </a:xfrm>
        </p:grpSpPr>
        <p:sp>
          <p:nvSpPr>
            <p:cNvPr id="187" name="Google Shape;187;p13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13"/>
          <p:cNvGrpSpPr/>
          <p:nvPr/>
        </p:nvGrpSpPr>
        <p:grpSpPr>
          <a:xfrm rot="-4610674">
            <a:off x="-1874468" y="3379620"/>
            <a:ext cx="4439957" cy="4021147"/>
            <a:chOff x="1532150" y="495200"/>
            <a:chExt cx="1676075" cy="1517975"/>
          </a:xfrm>
        </p:grpSpPr>
        <p:sp>
          <p:nvSpPr>
            <p:cNvPr id="191" name="Google Shape;191;p13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13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13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196" name="Google Shape;196;p13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13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4766325" y="1609575"/>
            <a:ext cx="31743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"/>
          </p:nvPr>
        </p:nvSpPr>
        <p:spPr>
          <a:xfrm>
            <a:off x="4766325" y="2637224"/>
            <a:ext cx="31743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7350" y="3848002"/>
            <a:ext cx="3546926" cy="328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4"/>
          <p:cNvGrpSpPr/>
          <p:nvPr/>
        </p:nvGrpSpPr>
        <p:grpSpPr>
          <a:xfrm rot="-4610635">
            <a:off x="-1225535" y="1845185"/>
            <a:ext cx="3490526" cy="3161273"/>
            <a:chOff x="1532150" y="495200"/>
            <a:chExt cx="1676075" cy="1517975"/>
          </a:xfrm>
        </p:grpSpPr>
        <p:sp>
          <p:nvSpPr>
            <p:cNvPr id="203" name="Google Shape;203;p14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14"/>
          <p:cNvGrpSpPr/>
          <p:nvPr/>
        </p:nvGrpSpPr>
        <p:grpSpPr>
          <a:xfrm rot="-4610674">
            <a:off x="6793582" y="-1736555"/>
            <a:ext cx="4439957" cy="4021147"/>
            <a:chOff x="1532150" y="495200"/>
            <a:chExt cx="1676075" cy="1517975"/>
          </a:xfrm>
        </p:grpSpPr>
        <p:sp>
          <p:nvSpPr>
            <p:cNvPr id="207" name="Google Shape;207;p14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14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4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212" name="Google Shape;212;p14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14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4587506" y="1759475"/>
            <a:ext cx="3829800" cy="18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2"/>
          </p:nvPr>
        </p:nvSpPr>
        <p:spPr>
          <a:xfrm>
            <a:off x="713225" y="1759475"/>
            <a:ext cx="3829800" cy="18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1_One column 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1300" y="3380002"/>
            <a:ext cx="3546926" cy="328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 rot="-4610674">
            <a:off x="-1314243" y="1123495"/>
            <a:ext cx="4439957" cy="4021147"/>
            <a:chOff x="1532150" y="495200"/>
            <a:chExt cx="1676075" cy="1517975"/>
          </a:xfrm>
        </p:grpSpPr>
        <p:sp>
          <p:nvSpPr>
            <p:cNvPr id="220" name="Google Shape;220;p15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15"/>
          <p:cNvGrpSpPr/>
          <p:nvPr/>
        </p:nvGrpSpPr>
        <p:grpSpPr>
          <a:xfrm rot="-8704444">
            <a:off x="1802438" y="-2617804"/>
            <a:ext cx="4439930" cy="4021123"/>
            <a:chOff x="1532150" y="495200"/>
            <a:chExt cx="1676075" cy="1517975"/>
          </a:xfrm>
        </p:grpSpPr>
        <p:sp>
          <p:nvSpPr>
            <p:cNvPr id="224" name="Google Shape;224;p15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15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15"/>
          <p:cNvGrpSpPr/>
          <p:nvPr/>
        </p:nvGrpSpPr>
        <p:grpSpPr>
          <a:xfrm rot="-5400000" flipH="1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229" name="Google Shape;229;p15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15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subTitle" idx="1"/>
          </p:nvPr>
        </p:nvSpPr>
        <p:spPr>
          <a:xfrm>
            <a:off x="1026650" y="1700300"/>
            <a:ext cx="42948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47462">
            <a:off x="2971942" y="-1597685"/>
            <a:ext cx="7882345" cy="3884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6"/>
          <p:cNvGrpSpPr/>
          <p:nvPr/>
        </p:nvGrpSpPr>
        <p:grpSpPr>
          <a:xfrm rot="-4610674">
            <a:off x="2187857" y="2788970"/>
            <a:ext cx="4439957" cy="4021147"/>
            <a:chOff x="1532150" y="495200"/>
            <a:chExt cx="1676075" cy="1517975"/>
          </a:xfrm>
        </p:grpSpPr>
        <p:sp>
          <p:nvSpPr>
            <p:cNvPr id="236" name="Google Shape;236;p16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16"/>
          <p:cNvGrpSpPr/>
          <p:nvPr/>
        </p:nvGrpSpPr>
        <p:grpSpPr>
          <a:xfrm rot="-1258319">
            <a:off x="-2483911" y="106708"/>
            <a:ext cx="4439889" cy="4021086"/>
            <a:chOff x="1532150" y="495200"/>
            <a:chExt cx="1676075" cy="1517975"/>
          </a:xfrm>
        </p:grpSpPr>
        <p:sp>
          <p:nvSpPr>
            <p:cNvPr id="240" name="Google Shape;240;p16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6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16"/>
          <p:cNvGrpSpPr/>
          <p:nvPr/>
        </p:nvGrpSpPr>
        <p:grpSpPr>
          <a:xfrm rot="-5400000" flipH="1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245" name="Google Shape;245;p16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16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7" name="Google Shape;24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subTitle" idx="1"/>
          </p:nvPr>
        </p:nvSpPr>
        <p:spPr>
          <a:xfrm>
            <a:off x="4923082" y="2854650"/>
            <a:ext cx="26400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ubTitle" idx="2"/>
          </p:nvPr>
        </p:nvSpPr>
        <p:spPr>
          <a:xfrm>
            <a:off x="1580905" y="2854650"/>
            <a:ext cx="26400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subTitle" idx="3"/>
          </p:nvPr>
        </p:nvSpPr>
        <p:spPr>
          <a:xfrm>
            <a:off x="1580905" y="2429500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16"/>
          <p:cNvSpPr txBox="1">
            <a:spLocks noGrp="1"/>
          </p:cNvSpPr>
          <p:nvPr>
            <p:ph type="subTitle" idx="4"/>
          </p:nvPr>
        </p:nvSpPr>
        <p:spPr>
          <a:xfrm>
            <a:off x="4923082" y="2429500"/>
            <a:ext cx="2640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986369">
            <a:off x="-3426275" y="2579444"/>
            <a:ext cx="9144003" cy="3884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7"/>
          <p:cNvGrpSpPr/>
          <p:nvPr/>
        </p:nvGrpSpPr>
        <p:grpSpPr>
          <a:xfrm rot="-4610635">
            <a:off x="6685515" y="1772085"/>
            <a:ext cx="3490526" cy="3161273"/>
            <a:chOff x="1532150" y="495200"/>
            <a:chExt cx="1676075" cy="1517975"/>
          </a:xfrm>
        </p:grpSpPr>
        <p:sp>
          <p:nvSpPr>
            <p:cNvPr id="255" name="Google Shape;255;p17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17"/>
          <p:cNvGrpSpPr/>
          <p:nvPr/>
        </p:nvGrpSpPr>
        <p:grpSpPr>
          <a:xfrm rot="-4610674">
            <a:off x="-689093" y="-1703330"/>
            <a:ext cx="4439957" cy="4021147"/>
            <a:chOff x="1532150" y="495200"/>
            <a:chExt cx="1676075" cy="1517975"/>
          </a:xfrm>
        </p:grpSpPr>
        <p:sp>
          <p:nvSpPr>
            <p:cNvPr id="259" name="Google Shape;259;p17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17"/>
          <p:cNvSpPr/>
          <p:nvPr/>
        </p:nvSpPr>
        <p:spPr>
          <a:xfrm rot="10800000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17"/>
          <p:cNvGrpSpPr/>
          <p:nvPr/>
        </p:nvGrpSpPr>
        <p:grpSpPr>
          <a:xfrm rot="-5400000">
            <a:off x="504750" y="4248550"/>
            <a:ext cx="195900" cy="580500"/>
            <a:chOff x="713225" y="346000"/>
            <a:chExt cx="195900" cy="580500"/>
          </a:xfrm>
        </p:grpSpPr>
        <p:cxnSp>
          <p:nvCxnSpPr>
            <p:cNvPr id="264" name="Google Shape;264;p17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17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7"/>
          <p:cNvSpPr txBox="1">
            <a:spLocks noGrp="1"/>
          </p:cNvSpPr>
          <p:nvPr>
            <p:ph type="subTitle" idx="1"/>
          </p:nvPr>
        </p:nvSpPr>
        <p:spPr>
          <a:xfrm>
            <a:off x="2386500" y="193120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7"/>
          <p:cNvSpPr txBox="1">
            <a:spLocks noGrp="1"/>
          </p:cNvSpPr>
          <p:nvPr>
            <p:ph type="subTitle" idx="2"/>
          </p:nvPr>
        </p:nvSpPr>
        <p:spPr>
          <a:xfrm>
            <a:off x="5495704" y="193120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3"/>
          </p:nvPr>
        </p:nvSpPr>
        <p:spPr>
          <a:xfrm>
            <a:off x="2386500" y="32692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7"/>
          <p:cNvSpPr txBox="1">
            <a:spLocks noGrp="1"/>
          </p:cNvSpPr>
          <p:nvPr>
            <p:ph type="subTitle" idx="4"/>
          </p:nvPr>
        </p:nvSpPr>
        <p:spPr>
          <a:xfrm>
            <a:off x="5495704" y="32692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7"/>
          <p:cNvSpPr txBox="1">
            <a:spLocks noGrp="1"/>
          </p:cNvSpPr>
          <p:nvPr>
            <p:ph type="subTitle" idx="5"/>
          </p:nvPr>
        </p:nvSpPr>
        <p:spPr>
          <a:xfrm>
            <a:off x="2386500" y="1565900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subTitle" idx="6"/>
          </p:nvPr>
        </p:nvSpPr>
        <p:spPr>
          <a:xfrm>
            <a:off x="2386500" y="2904075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7"/>
          </p:nvPr>
        </p:nvSpPr>
        <p:spPr>
          <a:xfrm>
            <a:off x="5495700" y="1565900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" name="Google Shape;274;p17"/>
          <p:cNvSpPr txBox="1">
            <a:spLocks noGrp="1"/>
          </p:cNvSpPr>
          <p:nvPr>
            <p:ph type="subTitle" idx="8"/>
          </p:nvPr>
        </p:nvSpPr>
        <p:spPr>
          <a:xfrm>
            <a:off x="5495700" y="2904075"/>
            <a:ext cx="1978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8"/>
          <p:cNvGrpSpPr/>
          <p:nvPr/>
        </p:nvGrpSpPr>
        <p:grpSpPr>
          <a:xfrm rot="-4610674">
            <a:off x="5650582" y="-1065380"/>
            <a:ext cx="4439957" cy="4021147"/>
            <a:chOff x="1532150" y="495200"/>
            <a:chExt cx="1676075" cy="1517975"/>
          </a:xfrm>
        </p:grpSpPr>
        <p:sp>
          <p:nvSpPr>
            <p:cNvPr id="277" name="Google Shape;277;p18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18"/>
          <p:cNvGrpSpPr/>
          <p:nvPr/>
        </p:nvGrpSpPr>
        <p:grpSpPr>
          <a:xfrm rot="-4610674">
            <a:off x="1968769" y="2815520"/>
            <a:ext cx="4439957" cy="4021147"/>
            <a:chOff x="1532150" y="495200"/>
            <a:chExt cx="1676075" cy="1517975"/>
          </a:xfrm>
        </p:grpSpPr>
        <p:sp>
          <p:nvSpPr>
            <p:cNvPr id="281" name="Google Shape;281;p18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18"/>
          <p:cNvSpPr/>
          <p:nvPr/>
        </p:nvSpPr>
        <p:spPr>
          <a:xfrm rot="10800000"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18"/>
          <p:cNvGrpSpPr/>
          <p:nvPr/>
        </p:nvGrpSpPr>
        <p:grpSpPr>
          <a:xfrm rot="10800000">
            <a:off x="8290500" y="4097350"/>
            <a:ext cx="195900" cy="580500"/>
            <a:chOff x="713225" y="346000"/>
            <a:chExt cx="195900" cy="580500"/>
          </a:xfrm>
        </p:grpSpPr>
        <p:cxnSp>
          <p:nvCxnSpPr>
            <p:cNvPr id="286" name="Google Shape;286;p18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p18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2728704" y="3376864"/>
            <a:ext cx="5536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subTitle" idx="1"/>
          </p:nvPr>
        </p:nvSpPr>
        <p:spPr>
          <a:xfrm>
            <a:off x="2728575" y="1112638"/>
            <a:ext cx="5536500" cy="21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19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387453">
            <a:off x="5548050" y="1392926"/>
            <a:ext cx="4858699" cy="4259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0"/>
          <p:cNvGrpSpPr/>
          <p:nvPr/>
        </p:nvGrpSpPr>
        <p:grpSpPr>
          <a:xfrm rot="-4610674">
            <a:off x="-1520531" y="2593433"/>
            <a:ext cx="4439957" cy="4021147"/>
            <a:chOff x="1532150" y="495200"/>
            <a:chExt cx="1676075" cy="1517975"/>
          </a:xfrm>
        </p:grpSpPr>
        <p:sp>
          <p:nvSpPr>
            <p:cNvPr id="296" name="Google Shape;296;p20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p20"/>
          <p:cNvGrpSpPr/>
          <p:nvPr/>
        </p:nvGrpSpPr>
        <p:grpSpPr>
          <a:xfrm rot="-4610674">
            <a:off x="2713307" y="-2560580"/>
            <a:ext cx="4439957" cy="4021147"/>
            <a:chOff x="1532150" y="495200"/>
            <a:chExt cx="1676075" cy="1517975"/>
          </a:xfrm>
        </p:grpSpPr>
        <p:sp>
          <p:nvSpPr>
            <p:cNvPr id="300" name="Google Shape;300;p20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20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20"/>
          <p:cNvGrpSpPr/>
          <p:nvPr/>
        </p:nvGrpSpPr>
        <p:grpSpPr>
          <a:xfrm rot="-5400000" flipH="1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305" name="Google Shape;305;p20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p20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1246575"/>
            <a:ext cx="3519600" cy="1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720000" y="2780625"/>
            <a:ext cx="35196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>
            <a:spLocks noGrp="1"/>
          </p:cNvSpPr>
          <p:nvPr>
            <p:ph type="pic" idx="2"/>
          </p:nvPr>
        </p:nvSpPr>
        <p:spPr>
          <a:xfrm>
            <a:off x="4747575" y="533875"/>
            <a:ext cx="37488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 rot="1926275">
            <a:off x="5330601" y="1286453"/>
            <a:ext cx="5301939" cy="337818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 rot="-4112432">
            <a:off x="-1135311" y="-580907"/>
            <a:ext cx="5301906" cy="3378159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3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860900" y="1729375"/>
            <a:ext cx="3934200" cy="18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1"/>
          <p:cNvGrpSpPr/>
          <p:nvPr/>
        </p:nvGrpSpPr>
        <p:grpSpPr>
          <a:xfrm rot="-4610674">
            <a:off x="-689093" y="-1703330"/>
            <a:ext cx="4439957" cy="4021147"/>
            <a:chOff x="1532150" y="495200"/>
            <a:chExt cx="1676075" cy="1517975"/>
          </a:xfrm>
        </p:grpSpPr>
        <p:sp>
          <p:nvSpPr>
            <p:cNvPr id="312" name="Google Shape;312;p21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21"/>
          <p:cNvGrpSpPr/>
          <p:nvPr/>
        </p:nvGrpSpPr>
        <p:grpSpPr>
          <a:xfrm rot="-4610674">
            <a:off x="4547432" y="3453445"/>
            <a:ext cx="4439957" cy="4021147"/>
            <a:chOff x="1532150" y="495200"/>
            <a:chExt cx="1676075" cy="1517975"/>
          </a:xfrm>
        </p:grpSpPr>
        <p:sp>
          <p:nvSpPr>
            <p:cNvPr id="316" name="Google Shape;316;p21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21"/>
          <p:cNvSpPr/>
          <p:nvPr/>
        </p:nvSpPr>
        <p:spPr>
          <a:xfrm flipH="1"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21"/>
          <p:cNvGrpSpPr/>
          <p:nvPr/>
        </p:nvGrpSpPr>
        <p:grpSpPr>
          <a:xfrm flipH="1">
            <a:off x="8290500" y="473650"/>
            <a:ext cx="195900" cy="580500"/>
            <a:chOff x="713225" y="346000"/>
            <a:chExt cx="195900" cy="580500"/>
          </a:xfrm>
        </p:grpSpPr>
        <p:cxnSp>
          <p:nvCxnSpPr>
            <p:cNvPr id="321" name="Google Shape;321;p21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2" name="Google Shape;322;p21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3" name="Google Shape;323;p21"/>
          <p:cNvSpPr txBox="1">
            <a:spLocks noGrp="1"/>
          </p:cNvSpPr>
          <p:nvPr>
            <p:ph type="title"/>
          </p:nvPr>
        </p:nvSpPr>
        <p:spPr>
          <a:xfrm>
            <a:off x="2931850" y="2758175"/>
            <a:ext cx="46002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1"/>
          </p:nvPr>
        </p:nvSpPr>
        <p:spPr>
          <a:xfrm>
            <a:off x="2931850" y="3736950"/>
            <a:ext cx="46002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 rot="-2991263">
            <a:off x="-1157308" y="-1149541"/>
            <a:ext cx="5301760" cy="3378066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6106075" y="1347775"/>
            <a:ext cx="5301846" cy="337812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/>
          <p:nvPr/>
        </p:nvSpPr>
        <p:spPr>
          <a:xfrm rot="-2991263">
            <a:off x="-902208" y="3569284"/>
            <a:ext cx="5301760" cy="3378066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2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22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331" name="Google Shape;331;p22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22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33" name="Google Shape;333;p22"/>
          <p:cNvSpPr txBox="1">
            <a:spLocks noGrp="1"/>
          </p:cNvSpPr>
          <p:nvPr>
            <p:ph type="title"/>
          </p:nvPr>
        </p:nvSpPr>
        <p:spPr>
          <a:xfrm>
            <a:off x="4886325" y="1019350"/>
            <a:ext cx="3544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22"/>
          <p:cNvSpPr txBox="1">
            <a:spLocks noGrp="1"/>
          </p:cNvSpPr>
          <p:nvPr>
            <p:ph type="subTitle" idx="1"/>
          </p:nvPr>
        </p:nvSpPr>
        <p:spPr>
          <a:xfrm>
            <a:off x="4886325" y="1632071"/>
            <a:ext cx="35445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5" name="Google Shape;335;p22"/>
          <p:cNvSpPr txBox="1">
            <a:spLocks noGrp="1"/>
          </p:cNvSpPr>
          <p:nvPr>
            <p:ph type="title" idx="2"/>
          </p:nvPr>
        </p:nvSpPr>
        <p:spPr>
          <a:xfrm>
            <a:off x="4886325" y="2143010"/>
            <a:ext cx="3544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22"/>
          <p:cNvSpPr txBox="1">
            <a:spLocks noGrp="1"/>
          </p:cNvSpPr>
          <p:nvPr>
            <p:ph type="subTitle" idx="3"/>
          </p:nvPr>
        </p:nvSpPr>
        <p:spPr>
          <a:xfrm>
            <a:off x="4886325" y="2755727"/>
            <a:ext cx="3544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7" name="Google Shape;337;p22"/>
          <p:cNvSpPr txBox="1">
            <a:spLocks noGrp="1"/>
          </p:cNvSpPr>
          <p:nvPr>
            <p:ph type="title" idx="4"/>
          </p:nvPr>
        </p:nvSpPr>
        <p:spPr>
          <a:xfrm>
            <a:off x="4886325" y="3266670"/>
            <a:ext cx="3544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22"/>
          <p:cNvSpPr txBox="1">
            <a:spLocks noGrp="1"/>
          </p:cNvSpPr>
          <p:nvPr>
            <p:ph type="subTitle" idx="5"/>
          </p:nvPr>
        </p:nvSpPr>
        <p:spPr>
          <a:xfrm>
            <a:off x="4886325" y="3879400"/>
            <a:ext cx="35445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37961" y="2339550"/>
            <a:ext cx="4926123" cy="4319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3"/>
          <p:cNvGrpSpPr/>
          <p:nvPr/>
        </p:nvGrpSpPr>
        <p:grpSpPr>
          <a:xfrm rot="-4610674">
            <a:off x="6540557" y="3214270"/>
            <a:ext cx="4439957" cy="4021147"/>
            <a:chOff x="1532150" y="495200"/>
            <a:chExt cx="1676075" cy="1517975"/>
          </a:xfrm>
        </p:grpSpPr>
        <p:sp>
          <p:nvSpPr>
            <p:cNvPr id="342" name="Google Shape;342;p23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23"/>
          <p:cNvGrpSpPr/>
          <p:nvPr/>
        </p:nvGrpSpPr>
        <p:grpSpPr>
          <a:xfrm rot="-4610674">
            <a:off x="4068482" y="-2175084"/>
            <a:ext cx="4439957" cy="4021147"/>
            <a:chOff x="1532150" y="495200"/>
            <a:chExt cx="1676075" cy="1517975"/>
          </a:xfrm>
        </p:grpSpPr>
        <p:sp>
          <p:nvSpPr>
            <p:cNvPr id="346" name="Google Shape;346;p23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23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23"/>
          <p:cNvGrpSpPr/>
          <p:nvPr/>
        </p:nvGrpSpPr>
        <p:grpSpPr>
          <a:xfrm rot="-5400000" flipH="1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351" name="Google Shape;351;p23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23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3" name="Google Shape;353;p23"/>
          <p:cNvSpPr txBox="1">
            <a:spLocks noGrp="1"/>
          </p:cNvSpPr>
          <p:nvPr>
            <p:ph type="title"/>
          </p:nvPr>
        </p:nvSpPr>
        <p:spPr>
          <a:xfrm>
            <a:off x="1325650" y="1686750"/>
            <a:ext cx="13989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1"/>
          </p:nvPr>
        </p:nvSpPr>
        <p:spPr>
          <a:xfrm>
            <a:off x="938500" y="351770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2"/>
          </p:nvPr>
        </p:nvSpPr>
        <p:spPr>
          <a:xfrm>
            <a:off x="938500" y="316097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23"/>
          <p:cNvSpPr txBox="1">
            <a:spLocks noGrp="1"/>
          </p:cNvSpPr>
          <p:nvPr>
            <p:ph type="title" idx="3"/>
          </p:nvPr>
        </p:nvSpPr>
        <p:spPr>
          <a:xfrm>
            <a:off x="3873100" y="1686750"/>
            <a:ext cx="13977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23"/>
          <p:cNvSpPr txBox="1">
            <a:spLocks noGrp="1"/>
          </p:cNvSpPr>
          <p:nvPr>
            <p:ph type="subTitle" idx="4"/>
          </p:nvPr>
        </p:nvSpPr>
        <p:spPr>
          <a:xfrm>
            <a:off x="3485400" y="351770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58" name="Google Shape;358;p23"/>
          <p:cNvSpPr txBox="1">
            <a:spLocks noGrp="1"/>
          </p:cNvSpPr>
          <p:nvPr>
            <p:ph type="subTitle" idx="5"/>
          </p:nvPr>
        </p:nvSpPr>
        <p:spPr>
          <a:xfrm>
            <a:off x="3485400" y="316097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23"/>
          <p:cNvSpPr txBox="1">
            <a:spLocks noGrp="1"/>
          </p:cNvSpPr>
          <p:nvPr>
            <p:ph type="title" idx="6"/>
          </p:nvPr>
        </p:nvSpPr>
        <p:spPr>
          <a:xfrm>
            <a:off x="6417675" y="1686750"/>
            <a:ext cx="13977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7"/>
          </p:nvPr>
        </p:nvSpPr>
        <p:spPr>
          <a:xfrm>
            <a:off x="6032300" y="3517700"/>
            <a:ext cx="2173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ubTitle" idx="8"/>
          </p:nvPr>
        </p:nvSpPr>
        <p:spPr>
          <a:xfrm>
            <a:off x="6032300" y="3160975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/>
          <p:nvPr/>
        </p:nvSpPr>
        <p:spPr>
          <a:xfrm rot="-3855662">
            <a:off x="5282488" y="2557256"/>
            <a:ext cx="5301768" cy="3378071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/>
          <p:nvPr/>
        </p:nvSpPr>
        <p:spPr>
          <a:xfrm>
            <a:off x="-1216650" y="3779975"/>
            <a:ext cx="5301846" cy="337812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85200" y="-1334675"/>
            <a:ext cx="3725926" cy="34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24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369" name="Google Shape;369;p24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24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71" name="Google Shape;371;p24"/>
          <p:cNvSpPr txBox="1">
            <a:spLocks noGrp="1"/>
          </p:cNvSpPr>
          <p:nvPr>
            <p:ph type="title"/>
          </p:nvPr>
        </p:nvSpPr>
        <p:spPr>
          <a:xfrm>
            <a:off x="720000" y="1861975"/>
            <a:ext cx="35979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4"/>
          <p:cNvSpPr txBox="1">
            <a:spLocks noGrp="1"/>
          </p:cNvSpPr>
          <p:nvPr>
            <p:ph type="subTitle" idx="1"/>
          </p:nvPr>
        </p:nvSpPr>
        <p:spPr>
          <a:xfrm>
            <a:off x="720000" y="2472150"/>
            <a:ext cx="35979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115762">
            <a:off x="4985839" y="-927650"/>
            <a:ext cx="4926121" cy="431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5"/>
          <p:cNvGrpSpPr/>
          <p:nvPr/>
        </p:nvGrpSpPr>
        <p:grpSpPr>
          <a:xfrm rot="-4610674">
            <a:off x="-1261093" y="-987584"/>
            <a:ext cx="4439957" cy="4021147"/>
            <a:chOff x="1532150" y="495200"/>
            <a:chExt cx="1676075" cy="1517975"/>
          </a:xfrm>
        </p:grpSpPr>
        <p:sp>
          <p:nvSpPr>
            <p:cNvPr id="376" name="Google Shape;376;p25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25"/>
          <p:cNvGrpSpPr/>
          <p:nvPr/>
        </p:nvGrpSpPr>
        <p:grpSpPr>
          <a:xfrm rot="-4610674">
            <a:off x="3290982" y="3034845"/>
            <a:ext cx="4439957" cy="4021147"/>
            <a:chOff x="1532150" y="495200"/>
            <a:chExt cx="1676075" cy="1517975"/>
          </a:xfrm>
        </p:grpSpPr>
        <p:sp>
          <p:nvSpPr>
            <p:cNvPr id="380" name="Google Shape;380;p25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25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25"/>
          <p:cNvGrpSpPr/>
          <p:nvPr/>
        </p:nvGrpSpPr>
        <p:grpSpPr>
          <a:xfrm rot="-5400000" flipH="1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385" name="Google Shape;385;p25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25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7" name="Google Shape;387;p25"/>
          <p:cNvSpPr txBox="1">
            <a:spLocks noGrp="1"/>
          </p:cNvSpPr>
          <p:nvPr>
            <p:ph type="title"/>
          </p:nvPr>
        </p:nvSpPr>
        <p:spPr>
          <a:xfrm>
            <a:off x="4837200" y="1788375"/>
            <a:ext cx="35934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ubTitle" idx="1"/>
          </p:nvPr>
        </p:nvSpPr>
        <p:spPr>
          <a:xfrm>
            <a:off x="4837371" y="2473525"/>
            <a:ext cx="35934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053734">
            <a:off x="-3364925" y="-1170882"/>
            <a:ext cx="9144002" cy="3884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26"/>
          <p:cNvGrpSpPr/>
          <p:nvPr/>
        </p:nvGrpSpPr>
        <p:grpSpPr>
          <a:xfrm rot="4182874">
            <a:off x="3067662" y="3823557"/>
            <a:ext cx="4439920" cy="4021113"/>
            <a:chOff x="1532150" y="495200"/>
            <a:chExt cx="1676075" cy="1517975"/>
          </a:xfrm>
        </p:grpSpPr>
        <p:sp>
          <p:nvSpPr>
            <p:cNvPr id="392" name="Google Shape;392;p26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26"/>
          <p:cNvGrpSpPr/>
          <p:nvPr/>
        </p:nvGrpSpPr>
        <p:grpSpPr>
          <a:xfrm rot="-4610674">
            <a:off x="6656782" y="-1614905"/>
            <a:ext cx="4439957" cy="4021147"/>
            <a:chOff x="1532150" y="495200"/>
            <a:chExt cx="1676075" cy="1517975"/>
          </a:xfrm>
        </p:grpSpPr>
        <p:sp>
          <p:nvSpPr>
            <p:cNvPr id="396" name="Google Shape;396;p26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6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26"/>
          <p:cNvGrpSpPr/>
          <p:nvPr/>
        </p:nvGrpSpPr>
        <p:grpSpPr>
          <a:xfrm rot="-5400000" flipH="1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401" name="Google Shape;401;p26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26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 rot="-2700000">
            <a:off x="-3600598" y="1894539"/>
            <a:ext cx="5301871" cy="3378137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5175725" y="-809850"/>
            <a:ext cx="5301846" cy="337812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/>
          <p:nvPr/>
        </p:nvSpPr>
        <p:spPr>
          <a:xfrm rot="-2700000">
            <a:off x="-2331348" y="569939"/>
            <a:ext cx="5301871" cy="3378137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600" y="2660125"/>
            <a:ext cx="3897375" cy="36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7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27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411" name="Google Shape;411;p27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27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13" name="Google Shape;41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-791800" y="4045800"/>
            <a:ext cx="5301846" cy="337812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8"/>
          <p:cNvSpPr/>
          <p:nvPr/>
        </p:nvSpPr>
        <p:spPr>
          <a:xfrm rot="-10596915" flipH="1">
            <a:off x="-1675663" y="-1024701"/>
            <a:ext cx="5301960" cy="3378193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91750" y="-577075"/>
            <a:ext cx="3725926" cy="34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8"/>
          <p:cNvSpPr/>
          <p:nvPr/>
        </p:nvSpPr>
        <p:spPr>
          <a:xfrm rot="10800000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p28"/>
          <p:cNvGrpSpPr/>
          <p:nvPr/>
        </p:nvGrpSpPr>
        <p:grpSpPr>
          <a:xfrm rot="-5400000">
            <a:off x="504750" y="4248550"/>
            <a:ext cx="195900" cy="580500"/>
            <a:chOff x="713225" y="346000"/>
            <a:chExt cx="195900" cy="580500"/>
          </a:xfrm>
        </p:grpSpPr>
        <p:cxnSp>
          <p:nvCxnSpPr>
            <p:cNvPr id="420" name="Google Shape;420;p28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28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1"/>
          </p:nvPr>
        </p:nvSpPr>
        <p:spPr>
          <a:xfrm>
            <a:off x="720000" y="1073625"/>
            <a:ext cx="7710900" cy="10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9"/>
          <p:cNvSpPr/>
          <p:nvPr/>
        </p:nvSpPr>
        <p:spPr>
          <a:xfrm rot="2700000" flipH="1">
            <a:off x="-905477" y="3308139"/>
            <a:ext cx="5301871" cy="3378137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9"/>
          <p:cNvSpPr/>
          <p:nvPr/>
        </p:nvSpPr>
        <p:spPr>
          <a:xfrm flipH="1">
            <a:off x="-905475" y="-831900"/>
            <a:ext cx="5301846" cy="337812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24744" y="2546225"/>
            <a:ext cx="3725926" cy="34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9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9" name="Google Shape;429;p29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430" name="Google Shape;430;p29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29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32" name="Google Shape;43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9"/>
          <p:cNvSpPr txBox="1">
            <a:spLocks noGrp="1"/>
          </p:cNvSpPr>
          <p:nvPr>
            <p:ph type="subTitle" idx="1"/>
          </p:nvPr>
        </p:nvSpPr>
        <p:spPr>
          <a:xfrm>
            <a:off x="713225" y="988025"/>
            <a:ext cx="77109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6375" y="-603448"/>
            <a:ext cx="3546926" cy="328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4"/>
          <p:cNvGrpSpPr/>
          <p:nvPr/>
        </p:nvGrpSpPr>
        <p:grpSpPr>
          <a:xfrm rot="-4610674">
            <a:off x="6540557" y="3214270"/>
            <a:ext cx="4439957" cy="4021147"/>
            <a:chOff x="1532150" y="495200"/>
            <a:chExt cx="1676075" cy="1517975"/>
          </a:xfrm>
        </p:grpSpPr>
        <p:sp>
          <p:nvSpPr>
            <p:cNvPr id="34" name="Google Shape;34;p4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 rot="-4610674">
            <a:off x="7058907" y="-3364630"/>
            <a:ext cx="4439957" cy="4021147"/>
            <a:chOff x="1532150" y="495200"/>
            <a:chExt cx="1676075" cy="1517975"/>
          </a:xfrm>
        </p:grpSpPr>
        <p:sp>
          <p:nvSpPr>
            <p:cNvPr id="38" name="Google Shape;38;p4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4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063800"/>
            <a:ext cx="77040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Syne"/>
                <a:ea typeface="Syne"/>
                <a:cs typeface="Syne"/>
                <a:sym typeface="Syne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4" name="Google Shape;44;p4"/>
          <p:cNvGrpSpPr/>
          <p:nvPr/>
        </p:nvGrpSpPr>
        <p:grpSpPr>
          <a:xfrm rot="-5400000">
            <a:off x="522825" y="4258100"/>
            <a:ext cx="195900" cy="580500"/>
            <a:chOff x="713225" y="346000"/>
            <a:chExt cx="195900" cy="580500"/>
          </a:xfrm>
        </p:grpSpPr>
        <p:cxnSp>
          <p:nvCxnSpPr>
            <p:cNvPr id="45" name="Google Shape;45;p4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4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31"/>
          <p:cNvGrpSpPr/>
          <p:nvPr/>
        </p:nvGrpSpPr>
        <p:grpSpPr>
          <a:xfrm>
            <a:off x="-1017750" y="738500"/>
            <a:ext cx="11078109" cy="7593504"/>
            <a:chOff x="-1017750" y="738500"/>
            <a:chExt cx="11078109" cy="7593504"/>
          </a:xfrm>
        </p:grpSpPr>
        <p:sp>
          <p:nvSpPr>
            <p:cNvPr id="437" name="Google Shape;437;p31"/>
            <p:cNvSpPr/>
            <p:nvPr/>
          </p:nvSpPr>
          <p:spPr>
            <a:xfrm rot="2700000" flipH="1">
              <a:off x="-599839" y="3574089"/>
              <a:ext cx="5301871" cy="3378137"/>
            </a:xfrm>
            <a:custGeom>
              <a:avLst/>
              <a:gdLst/>
              <a:ahLst/>
              <a:cxnLst/>
              <a:rect l="l" t="t" r="r" b="b"/>
              <a:pathLst>
                <a:path w="70265" h="44770" extrusionOk="0">
                  <a:moveTo>
                    <a:pt x="19805" y="8671"/>
                  </a:moveTo>
                  <a:lnTo>
                    <a:pt x="19805" y="8697"/>
                  </a:lnTo>
                  <a:cubicBezTo>
                    <a:pt x="19779" y="8748"/>
                    <a:pt x="19754" y="8805"/>
                    <a:pt x="19754" y="8856"/>
                  </a:cubicBezTo>
                  <a:lnTo>
                    <a:pt x="19754" y="8805"/>
                  </a:lnTo>
                  <a:cubicBezTo>
                    <a:pt x="19754" y="8748"/>
                    <a:pt x="19779" y="8722"/>
                    <a:pt x="19805" y="8671"/>
                  </a:cubicBezTo>
                  <a:close/>
                  <a:moveTo>
                    <a:pt x="19594" y="9124"/>
                  </a:moveTo>
                  <a:cubicBezTo>
                    <a:pt x="19620" y="9175"/>
                    <a:pt x="19620" y="9252"/>
                    <a:pt x="19620" y="9309"/>
                  </a:cubicBezTo>
                  <a:cubicBezTo>
                    <a:pt x="19594" y="9335"/>
                    <a:pt x="19594" y="9360"/>
                    <a:pt x="19568" y="9386"/>
                  </a:cubicBezTo>
                  <a:cubicBezTo>
                    <a:pt x="19543" y="9469"/>
                    <a:pt x="19517" y="9571"/>
                    <a:pt x="19486" y="9654"/>
                  </a:cubicBezTo>
                  <a:cubicBezTo>
                    <a:pt x="19486" y="9571"/>
                    <a:pt x="19460" y="9520"/>
                    <a:pt x="19460" y="9469"/>
                  </a:cubicBezTo>
                  <a:cubicBezTo>
                    <a:pt x="19517" y="9360"/>
                    <a:pt x="19568" y="9226"/>
                    <a:pt x="19594" y="9124"/>
                  </a:cubicBezTo>
                  <a:close/>
                  <a:moveTo>
                    <a:pt x="19594" y="9813"/>
                  </a:moveTo>
                  <a:lnTo>
                    <a:pt x="19594" y="9864"/>
                  </a:lnTo>
                  <a:cubicBezTo>
                    <a:pt x="19568" y="9922"/>
                    <a:pt x="19543" y="9973"/>
                    <a:pt x="19543" y="10049"/>
                  </a:cubicBezTo>
                  <a:lnTo>
                    <a:pt x="19543" y="9973"/>
                  </a:lnTo>
                  <a:cubicBezTo>
                    <a:pt x="19543" y="9922"/>
                    <a:pt x="19568" y="9864"/>
                    <a:pt x="19594" y="9813"/>
                  </a:cubicBezTo>
                  <a:close/>
                  <a:moveTo>
                    <a:pt x="19358" y="9705"/>
                  </a:moveTo>
                  <a:cubicBezTo>
                    <a:pt x="19358" y="9788"/>
                    <a:pt x="19383" y="9864"/>
                    <a:pt x="19383" y="9947"/>
                  </a:cubicBezTo>
                  <a:cubicBezTo>
                    <a:pt x="19358" y="10049"/>
                    <a:pt x="19301" y="10132"/>
                    <a:pt x="19275" y="10241"/>
                  </a:cubicBezTo>
                  <a:cubicBezTo>
                    <a:pt x="19249" y="10292"/>
                    <a:pt x="19249" y="10343"/>
                    <a:pt x="19224" y="10400"/>
                  </a:cubicBezTo>
                  <a:cubicBezTo>
                    <a:pt x="19198" y="10317"/>
                    <a:pt x="19167" y="10241"/>
                    <a:pt x="19167" y="10158"/>
                  </a:cubicBezTo>
                  <a:cubicBezTo>
                    <a:pt x="19224" y="9998"/>
                    <a:pt x="19275" y="9864"/>
                    <a:pt x="19358" y="9705"/>
                  </a:cubicBezTo>
                  <a:close/>
                  <a:moveTo>
                    <a:pt x="19409" y="10317"/>
                  </a:moveTo>
                  <a:lnTo>
                    <a:pt x="19409" y="10502"/>
                  </a:lnTo>
                  <a:cubicBezTo>
                    <a:pt x="19383" y="10611"/>
                    <a:pt x="19358" y="10745"/>
                    <a:pt x="19326" y="10847"/>
                  </a:cubicBezTo>
                  <a:cubicBezTo>
                    <a:pt x="19301" y="10796"/>
                    <a:pt x="19301" y="10719"/>
                    <a:pt x="19275" y="10662"/>
                  </a:cubicBezTo>
                  <a:cubicBezTo>
                    <a:pt x="19326" y="10560"/>
                    <a:pt x="19358" y="10426"/>
                    <a:pt x="19409" y="10317"/>
                  </a:cubicBezTo>
                  <a:close/>
                  <a:moveTo>
                    <a:pt x="19064" y="10400"/>
                  </a:moveTo>
                  <a:cubicBezTo>
                    <a:pt x="19090" y="10477"/>
                    <a:pt x="19115" y="10560"/>
                    <a:pt x="19115" y="10662"/>
                  </a:cubicBezTo>
                  <a:cubicBezTo>
                    <a:pt x="19064" y="10821"/>
                    <a:pt x="19007" y="11006"/>
                    <a:pt x="18956" y="11198"/>
                  </a:cubicBezTo>
                  <a:cubicBezTo>
                    <a:pt x="18905" y="11115"/>
                    <a:pt x="18879" y="11006"/>
                    <a:pt x="18848" y="10930"/>
                  </a:cubicBezTo>
                  <a:cubicBezTo>
                    <a:pt x="18930" y="10745"/>
                    <a:pt x="18982" y="10560"/>
                    <a:pt x="19064" y="10400"/>
                  </a:cubicBezTo>
                  <a:close/>
                  <a:moveTo>
                    <a:pt x="19435" y="11038"/>
                  </a:moveTo>
                  <a:lnTo>
                    <a:pt x="19435" y="11064"/>
                  </a:lnTo>
                  <a:cubicBezTo>
                    <a:pt x="19409" y="11140"/>
                    <a:pt x="19409" y="11198"/>
                    <a:pt x="19383" y="11274"/>
                  </a:cubicBezTo>
                  <a:lnTo>
                    <a:pt x="19383" y="11198"/>
                  </a:lnTo>
                  <a:cubicBezTo>
                    <a:pt x="19383" y="11140"/>
                    <a:pt x="19409" y="11089"/>
                    <a:pt x="19435" y="11038"/>
                  </a:cubicBezTo>
                  <a:close/>
                  <a:moveTo>
                    <a:pt x="19198" y="10930"/>
                  </a:moveTo>
                  <a:cubicBezTo>
                    <a:pt x="19198" y="11038"/>
                    <a:pt x="19224" y="11115"/>
                    <a:pt x="19224" y="11198"/>
                  </a:cubicBezTo>
                  <a:cubicBezTo>
                    <a:pt x="19198" y="11357"/>
                    <a:pt x="19141" y="11517"/>
                    <a:pt x="19090" y="11676"/>
                  </a:cubicBezTo>
                  <a:cubicBezTo>
                    <a:pt x="19064" y="11593"/>
                    <a:pt x="19064" y="11517"/>
                    <a:pt x="19039" y="11434"/>
                  </a:cubicBezTo>
                  <a:cubicBezTo>
                    <a:pt x="19064" y="11274"/>
                    <a:pt x="19141" y="11115"/>
                    <a:pt x="19198" y="10930"/>
                  </a:cubicBezTo>
                  <a:close/>
                  <a:moveTo>
                    <a:pt x="18771" y="11140"/>
                  </a:moveTo>
                  <a:cubicBezTo>
                    <a:pt x="18796" y="11249"/>
                    <a:pt x="18848" y="11325"/>
                    <a:pt x="18879" y="11434"/>
                  </a:cubicBezTo>
                  <a:cubicBezTo>
                    <a:pt x="18796" y="11644"/>
                    <a:pt x="18745" y="11836"/>
                    <a:pt x="18688" y="12046"/>
                  </a:cubicBezTo>
                  <a:cubicBezTo>
                    <a:pt x="18637" y="11963"/>
                    <a:pt x="18611" y="11861"/>
                    <a:pt x="18560" y="11778"/>
                  </a:cubicBezTo>
                  <a:cubicBezTo>
                    <a:pt x="18611" y="11568"/>
                    <a:pt x="18688" y="11357"/>
                    <a:pt x="18771" y="11140"/>
                  </a:cubicBezTo>
                  <a:close/>
                  <a:moveTo>
                    <a:pt x="19275" y="11568"/>
                  </a:moveTo>
                  <a:cubicBezTo>
                    <a:pt x="19275" y="11619"/>
                    <a:pt x="19301" y="11702"/>
                    <a:pt x="19301" y="11753"/>
                  </a:cubicBezTo>
                  <a:cubicBezTo>
                    <a:pt x="19275" y="11887"/>
                    <a:pt x="19249" y="12021"/>
                    <a:pt x="19224" y="12123"/>
                  </a:cubicBezTo>
                  <a:cubicBezTo>
                    <a:pt x="19224" y="12072"/>
                    <a:pt x="19198" y="12021"/>
                    <a:pt x="19198" y="11938"/>
                  </a:cubicBezTo>
                  <a:cubicBezTo>
                    <a:pt x="19224" y="11804"/>
                    <a:pt x="19249" y="11702"/>
                    <a:pt x="19275" y="11568"/>
                  </a:cubicBezTo>
                  <a:close/>
                  <a:moveTo>
                    <a:pt x="18956" y="11676"/>
                  </a:moveTo>
                  <a:cubicBezTo>
                    <a:pt x="18982" y="11778"/>
                    <a:pt x="19007" y="11861"/>
                    <a:pt x="19039" y="11938"/>
                  </a:cubicBezTo>
                  <a:cubicBezTo>
                    <a:pt x="18982" y="12155"/>
                    <a:pt x="18930" y="12340"/>
                    <a:pt x="18905" y="12550"/>
                  </a:cubicBezTo>
                  <a:cubicBezTo>
                    <a:pt x="18879" y="12442"/>
                    <a:pt x="18822" y="12365"/>
                    <a:pt x="18796" y="12282"/>
                  </a:cubicBezTo>
                  <a:cubicBezTo>
                    <a:pt x="18822" y="12072"/>
                    <a:pt x="18879" y="11887"/>
                    <a:pt x="18956" y="11676"/>
                  </a:cubicBezTo>
                  <a:close/>
                  <a:moveTo>
                    <a:pt x="19358" y="12314"/>
                  </a:moveTo>
                  <a:lnTo>
                    <a:pt x="19358" y="12365"/>
                  </a:lnTo>
                  <a:lnTo>
                    <a:pt x="19358" y="12576"/>
                  </a:lnTo>
                  <a:cubicBezTo>
                    <a:pt x="19326" y="12550"/>
                    <a:pt x="19326" y="12525"/>
                    <a:pt x="19326" y="12499"/>
                  </a:cubicBezTo>
                  <a:cubicBezTo>
                    <a:pt x="19326" y="12442"/>
                    <a:pt x="19358" y="12391"/>
                    <a:pt x="19358" y="12314"/>
                  </a:cubicBezTo>
                  <a:close/>
                  <a:moveTo>
                    <a:pt x="18503" y="11995"/>
                  </a:moveTo>
                  <a:cubicBezTo>
                    <a:pt x="18529" y="12097"/>
                    <a:pt x="18586" y="12206"/>
                    <a:pt x="18637" y="12282"/>
                  </a:cubicBezTo>
                  <a:cubicBezTo>
                    <a:pt x="18611" y="12391"/>
                    <a:pt x="18586" y="12474"/>
                    <a:pt x="18586" y="12576"/>
                  </a:cubicBezTo>
                  <a:cubicBezTo>
                    <a:pt x="18560" y="12735"/>
                    <a:pt x="18529" y="12895"/>
                    <a:pt x="18503" y="13029"/>
                  </a:cubicBezTo>
                  <a:cubicBezTo>
                    <a:pt x="18452" y="12952"/>
                    <a:pt x="18401" y="12844"/>
                    <a:pt x="18344" y="12735"/>
                  </a:cubicBezTo>
                  <a:cubicBezTo>
                    <a:pt x="18369" y="12525"/>
                    <a:pt x="18401" y="12340"/>
                    <a:pt x="18452" y="12155"/>
                  </a:cubicBezTo>
                  <a:cubicBezTo>
                    <a:pt x="18477" y="12097"/>
                    <a:pt x="18477" y="12046"/>
                    <a:pt x="18503" y="11995"/>
                  </a:cubicBezTo>
                  <a:close/>
                  <a:moveTo>
                    <a:pt x="19115" y="12257"/>
                  </a:moveTo>
                  <a:cubicBezTo>
                    <a:pt x="19141" y="12340"/>
                    <a:pt x="19167" y="12416"/>
                    <a:pt x="19167" y="12499"/>
                  </a:cubicBezTo>
                  <a:cubicBezTo>
                    <a:pt x="19141" y="12684"/>
                    <a:pt x="19141" y="12869"/>
                    <a:pt x="19115" y="13029"/>
                  </a:cubicBezTo>
                  <a:cubicBezTo>
                    <a:pt x="19090" y="12952"/>
                    <a:pt x="19064" y="12869"/>
                    <a:pt x="19007" y="12793"/>
                  </a:cubicBezTo>
                  <a:cubicBezTo>
                    <a:pt x="19039" y="12601"/>
                    <a:pt x="19064" y="12442"/>
                    <a:pt x="19115" y="12257"/>
                  </a:cubicBezTo>
                  <a:close/>
                  <a:moveTo>
                    <a:pt x="19275" y="12920"/>
                  </a:moveTo>
                  <a:cubicBezTo>
                    <a:pt x="19275" y="12952"/>
                    <a:pt x="19275" y="12952"/>
                    <a:pt x="19301" y="12978"/>
                  </a:cubicBezTo>
                  <a:lnTo>
                    <a:pt x="19301" y="13003"/>
                  </a:lnTo>
                  <a:cubicBezTo>
                    <a:pt x="19301" y="13029"/>
                    <a:pt x="19301" y="13080"/>
                    <a:pt x="19326" y="13112"/>
                  </a:cubicBezTo>
                  <a:lnTo>
                    <a:pt x="19326" y="13533"/>
                  </a:lnTo>
                  <a:cubicBezTo>
                    <a:pt x="19301" y="13482"/>
                    <a:pt x="19275" y="13431"/>
                    <a:pt x="19249" y="13348"/>
                  </a:cubicBezTo>
                  <a:cubicBezTo>
                    <a:pt x="19249" y="13214"/>
                    <a:pt x="19275" y="13054"/>
                    <a:pt x="19275" y="12920"/>
                  </a:cubicBezTo>
                  <a:close/>
                  <a:moveTo>
                    <a:pt x="18745" y="12525"/>
                  </a:moveTo>
                  <a:cubicBezTo>
                    <a:pt x="18771" y="12633"/>
                    <a:pt x="18822" y="12710"/>
                    <a:pt x="18848" y="12818"/>
                  </a:cubicBezTo>
                  <a:cubicBezTo>
                    <a:pt x="18848" y="12895"/>
                    <a:pt x="18848" y="12978"/>
                    <a:pt x="18822" y="13054"/>
                  </a:cubicBezTo>
                  <a:cubicBezTo>
                    <a:pt x="18822" y="13214"/>
                    <a:pt x="18822" y="13373"/>
                    <a:pt x="18796" y="13558"/>
                  </a:cubicBezTo>
                  <a:cubicBezTo>
                    <a:pt x="18745" y="13456"/>
                    <a:pt x="18688" y="13348"/>
                    <a:pt x="18637" y="13271"/>
                  </a:cubicBezTo>
                  <a:cubicBezTo>
                    <a:pt x="18663" y="13029"/>
                    <a:pt x="18688" y="12818"/>
                    <a:pt x="18720" y="12601"/>
                  </a:cubicBezTo>
                  <a:cubicBezTo>
                    <a:pt x="18720" y="12576"/>
                    <a:pt x="18745" y="12550"/>
                    <a:pt x="18745" y="12525"/>
                  </a:cubicBezTo>
                  <a:close/>
                  <a:moveTo>
                    <a:pt x="19486" y="13877"/>
                  </a:moveTo>
                  <a:lnTo>
                    <a:pt x="19486" y="13877"/>
                  </a:lnTo>
                  <a:cubicBezTo>
                    <a:pt x="19486" y="13909"/>
                    <a:pt x="19517" y="13935"/>
                    <a:pt x="19517" y="13960"/>
                  </a:cubicBezTo>
                  <a:cubicBezTo>
                    <a:pt x="19486" y="13935"/>
                    <a:pt x="19486" y="13909"/>
                    <a:pt x="19486" y="13877"/>
                  </a:cubicBezTo>
                  <a:close/>
                  <a:moveTo>
                    <a:pt x="18982" y="13112"/>
                  </a:moveTo>
                  <a:cubicBezTo>
                    <a:pt x="19007" y="13163"/>
                    <a:pt x="19039" y="13188"/>
                    <a:pt x="19039" y="13239"/>
                  </a:cubicBezTo>
                  <a:cubicBezTo>
                    <a:pt x="19064" y="13297"/>
                    <a:pt x="19090" y="13348"/>
                    <a:pt x="19090" y="13373"/>
                  </a:cubicBezTo>
                  <a:lnTo>
                    <a:pt x="19090" y="13533"/>
                  </a:lnTo>
                  <a:cubicBezTo>
                    <a:pt x="19090" y="13667"/>
                    <a:pt x="19090" y="13852"/>
                    <a:pt x="19115" y="14069"/>
                  </a:cubicBezTo>
                  <a:cubicBezTo>
                    <a:pt x="19064" y="13986"/>
                    <a:pt x="19007" y="13909"/>
                    <a:pt x="18956" y="13801"/>
                  </a:cubicBezTo>
                  <a:cubicBezTo>
                    <a:pt x="18956" y="13558"/>
                    <a:pt x="18956" y="13322"/>
                    <a:pt x="18982" y="13112"/>
                  </a:cubicBezTo>
                  <a:close/>
                  <a:moveTo>
                    <a:pt x="18318" y="12978"/>
                  </a:moveTo>
                  <a:cubicBezTo>
                    <a:pt x="18369" y="13080"/>
                    <a:pt x="18426" y="13188"/>
                    <a:pt x="18477" y="13297"/>
                  </a:cubicBezTo>
                  <a:cubicBezTo>
                    <a:pt x="18477" y="13590"/>
                    <a:pt x="18477" y="13877"/>
                    <a:pt x="18503" y="14171"/>
                  </a:cubicBezTo>
                  <a:cubicBezTo>
                    <a:pt x="18426" y="14094"/>
                    <a:pt x="18344" y="13986"/>
                    <a:pt x="18267" y="13877"/>
                  </a:cubicBezTo>
                  <a:cubicBezTo>
                    <a:pt x="18267" y="13590"/>
                    <a:pt x="18267" y="13271"/>
                    <a:pt x="18318" y="12978"/>
                  </a:cubicBezTo>
                  <a:close/>
                  <a:moveTo>
                    <a:pt x="19249" y="13750"/>
                  </a:moveTo>
                  <a:cubicBezTo>
                    <a:pt x="19275" y="13826"/>
                    <a:pt x="19326" y="13909"/>
                    <a:pt x="19358" y="13986"/>
                  </a:cubicBezTo>
                  <a:lnTo>
                    <a:pt x="19358" y="14011"/>
                  </a:lnTo>
                  <a:cubicBezTo>
                    <a:pt x="19383" y="14145"/>
                    <a:pt x="19409" y="14356"/>
                    <a:pt x="19460" y="14598"/>
                  </a:cubicBezTo>
                  <a:cubicBezTo>
                    <a:pt x="19409" y="14515"/>
                    <a:pt x="19383" y="14439"/>
                    <a:pt x="19326" y="14388"/>
                  </a:cubicBezTo>
                  <a:cubicBezTo>
                    <a:pt x="19301" y="14356"/>
                    <a:pt x="19301" y="14356"/>
                    <a:pt x="19301" y="14330"/>
                  </a:cubicBezTo>
                  <a:cubicBezTo>
                    <a:pt x="19275" y="14145"/>
                    <a:pt x="19249" y="13960"/>
                    <a:pt x="19249" y="13750"/>
                  </a:cubicBezTo>
                  <a:close/>
                  <a:moveTo>
                    <a:pt x="18637" y="13533"/>
                  </a:moveTo>
                  <a:cubicBezTo>
                    <a:pt x="18688" y="13641"/>
                    <a:pt x="18745" y="13750"/>
                    <a:pt x="18822" y="13852"/>
                  </a:cubicBezTo>
                  <a:cubicBezTo>
                    <a:pt x="18822" y="14120"/>
                    <a:pt x="18848" y="14413"/>
                    <a:pt x="18905" y="14707"/>
                  </a:cubicBezTo>
                  <a:cubicBezTo>
                    <a:pt x="18822" y="14598"/>
                    <a:pt x="18745" y="14490"/>
                    <a:pt x="18663" y="14388"/>
                  </a:cubicBezTo>
                  <a:cubicBezTo>
                    <a:pt x="18637" y="14120"/>
                    <a:pt x="18611" y="13826"/>
                    <a:pt x="18637" y="13533"/>
                  </a:cubicBezTo>
                  <a:close/>
                  <a:moveTo>
                    <a:pt x="19594" y="14515"/>
                  </a:moveTo>
                  <a:lnTo>
                    <a:pt x="19594" y="14515"/>
                  </a:lnTo>
                  <a:cubicBezTo>
                    <a:pt x="19620" y="14573"/>
                    <a:pt x="19645" y="14624"/>
                    <a:pt x="19677" y="14675"/>
                  </a:cubicBezTo>
                  <a:cubicBezTo>
                    <a:pt x="19728" y="14809"/>
                    <a:pt x="19754" y="14943"/>
                    <a:pt x="19805" y="15077"/>
                  </a:cubicBezTo>
                  <a:cubicBezTo>
                    <a:pt x="19779" y="15026"/>
                    <a:pt x="19754" y="14968"/>
                    <a:pt x="19702" y="14943"/>
                  </a:cubicBezTo>
                  <a:cubicBezTo>
                    <a:pt x="19677" y="14783"/>
                    <a:pt x="19620" y="14649"/>
                    <a:pt x="19594" y="14515"/>
                  </a:cubicBezTo>
                  <a:close/>
                  <a:moveTo>
                    <a:pt x="18982" y="14120"/>
                  </a:moveTo>
                  <a:lnTo>
                    <a:pt x="18982" y="14120"/>
                  </a:lnTo>
                  <a:cubicBezTo>
                    <a:pt x="19039" y="14228"/>
                    <a:pt x="19115" y="14330"/>
                    <a:pt x="19167" y="14413"/>
                  </a:cubicBezTo>
                  <a:cubicBezTo>
                    <a:pt x="19198" y="14649"/>
                    <a:pt x="19249" y="14917"/>
                    <a:pt x="19358" y="15185"/>
                  </a:cubicBezTo>
                  <a:cubicBezTo>
                    <a:pt x="19326" y="15128"/>
                    <a:pt x="19275" y="15102"/>
                    <a:pt x="19249" y="15077"/>
                  </a:cubicBezTo>
                  <a:cubicBezTo>
                    <a:pt x="19224" y="15026"/>
                    <a:pt x="19167" y="14968"/>
                    <a:pt x="19115" y="14917"/>
                  </a:cubicBezTo>
                  <a:cubicBezTo>
                    <a:pt x="19039" y="14649"/>
                    <a:pt x="19007" y="14388"/>
                    <a:pt x="18982" y="14120"/>
                  </a:cubicBezTo>
                  <a:close/>
                  <a:moveTo>
                    <a:pt x="18292" y="14145"/>
                  </a:moveTo>
                  <a:lnTo>
                    <a:pt x="18292" y="14145"/>
                  </a:lnTo>
                  <a:cubicBezTo>
                    <a:pt x="18369" y="14254"/>
                    <a:pt x="18452" y="14356"/>
                    <a:pt x="18529" y="14464"/>
                  </a:cubicBezTo>
                  <a:cubicBezTo>
                    <a:pt x="18560" y="14783"/>
                    <a:pt x="18637" y="15102"/>
                    <a:pt x="18720" y="15370"/>
                  </a:cubicBezTo>
                  <a:cubicBezTo>
                    <a:pt x="18720" y="15396"/>
                    <a:pt x="18745" y="15396"/>
                    <a:pt x="18745" y="15421"/>
                  </a:cubicBezTo>
                  <a:cubicBezTo>
                    <a:pt x="18637" y="15313"/>
                    <a:pt x="18529" y="15236"/>
                    <a:pt x="18426" y="15128"/>
                  </a:cubicBezTo>
                  <a:cubicBezTo>
                    <a:pt x="18344" y="14809"/>
                    <a:pt x="18292" y="14464"/>
                    <a:pt x="18292" y="14145"/>
                  </a:cubicBezTo>
                  <a:close/>
                  <a:moveTo>
                    <a:pt x="19358" y="14707"/>
                  </a:moveTo>
                  <a:lnTo>
                    <a:pt x="19358" y="14707"/>
                  </a:lnTo>
                  <a:cubicBezTo>
                    <a:pt x="19435" y="14809"/>
                    <a:pt x="19517" y="14917"/>
                    <a:pt x="19568" y="14994"/>
                  </a:cubicBezTo>
                  <a:cubicBezTo>
                    <a:pt x="19645" y="15211"/>
                    <a:pt x="19728" y="15421"/>
                    <a:pt x="19805" y="15606"/>
                  </a:cubicBezTo>
                  <a:cubicBezTo>
                    <a:pt x="19728" y="15555"/>
                    <a:pt x="19645" y="15472"/>
                    <a:pt x="19568" y="15396"/>
                  </a:cubicBezTo>
                  <a:cubicBezTo>
                    <a:pt x="19486" y="15185"/>
                    <a:pt x="19409" y="14943"/>
                    <a:pt x="19358" y="14707"/>
                  </a:cubicBezTo>
                  <a:close/>
                  <a:moveTo>
                    <a:pt x="18720" y="14675"/>
                  </a:moveTo>
                  <a:lnTo>
                    <a:pt x="18720" y="14675"/>
                  </a:lnTo>
                  <a:cubicBezTo>
                    <a:pt x="18796" y="14783"/>
                    <a:pt x="18879" y="14892"/>
                    <a:pt x="18982" y="14994"/>
                  </a:cubicBezTo>
                  <a:cubicBezTo>
                    <a:pt x="19039" y="15287"/>
                    <a:pt x="19141" y="15581"/>
                    <a:pt x="19275" y="15849"/>
                  </a:cubicBezTo>
                  <a:cubicBezTo>
                    <a:pt x="19249" y="15823"/>
                    <a:pt x="19224" y="15823"/>
                    <a:pt x="19198" y="15791"/>
                  </a:cubicBezTo>
                  <a:cubicBezTo>
                    <a:pt x="19115" y="15740"/>
                    <a:pt x="19039" y="15664"/>
                    <a:pt x="18956" y="15606"/>
                  </a:cubicBezTo>
                  <a:cubicBezTo>
                    <a:pt x="18848" y="15313"/>
                    <a:pt x="18771" y="14994"/>
                    <a:pt x="18720" y="14675"/>
                  </a:cubicBezTo>
                  <a:close/>
                  <a:moveTo>
                    <a:pt x="19887" y="15396"/>
                  </a:moveTo>
                  <a:cubicBezTo>
                    <a:pt x="19939" y="15447"/>
                    <a:pt x="19996" y="15504"/>
                    <a:pt x="20047" y="15581"/>
                  </a:cubicBezTo>
                  <a:cubicBezTo>
                    <a:pt x="20124" y="15715"/>
                    <a:pt x="20206" y="15849"/>
                    <a:pt x="20283" y="15983"/>
                  </a:cubicBezTo>
                  <a:cubicBezTo>
                    <a:pt x="20232" y="15951"/>
                    <a:pt x="20181" y="15900"/>
                    <a:pt x="20098" y="15849"/>
                  </a:cubicBezTo>
                  <a:cubicBezTo>
                    <a:pt x="20021" y="15689"/>
                    <a:pt x="19939" y="15530"/>
                    <a:pt x="19887" y="15396"/>
                  </a:cubicBezTo>
                  <a:close/>
                  <a:moveTo>
                    <a:pt x="19198" y="15236"/>
                  </a:moveTo>
                  <a:lnTo>
                    <a:pt x="19198" y="15236"/>
                  </a:lnTo>
                  <a:cubicBezTo>
                    <a:pt x="19275" y="15313"/>
                    <a:pt x="19383" y="15421"/>
                    <a:pt x="19460" y="15504"/>
                  </a:cubicBezTo>
                  <a:cubicBezTo>
                    <a:pt x="19517" y="15606"/>
                    <a:pt x="19543" y="15715"/>
                    <a:pt x="19620" y="15823"/>
                  </a:cubicBezTo>
                  <a:cubicBezTo>
                    <a:pt x="19677" y="15951"/>
                    <a:pt x="19754" y="16085"/>
                    <a:pt x="19836" y="16219"/>
                  </a:cubicBezTo>
                  <a:cubicBezTo>
                    <a:pt x="19728" y="16142"/>
                    <a:pt x="19620" y="16085"/>
                    <a:pt x="19543" y="16034"/>
                  </a:cubicBezTo>
                  <a:cubicBezTo>
                    <a:pt x="19383" y="15766"/>
                    <a:pt x="19275" y="15504"/>
                    <a:pt x="19198" y="15236"/>
                  </a:cubicBezTo>
                  <a:close/>
                  <a:moveTo>
                    <a:pt x="20443" y="15983"/>
                  </a:moveTo>
                  <a:cubicBezTo>
                    <a:pt x="20474" y="15983"/>
                    <a:pt x="20500" y="16008"/>
                    <a:pt x="20525" y="16034"/>
                  </a:cubicBezTo>
                  <a:cubicBezTo>
                    <a:pt x="20602" y="16110"/>
                    <a:pt x="20659" y="16193"/>
                    <a:pt x="20711" y="16270"/>
                  </a:cubicBezTo>
                  <a:cubicBezTo>
                    <a:pt x="20685" y="16244"/>
                    <a:pt x="20659" y="16244"/>
                    <a:pt x="20634" y="16219"/>
                  </a:cubicBezTo>
                  <a:cubicBezTo>
                    <a:pt x="20577" y="16142"/>
                    <a:pt x="20525" y="16059"/>
                    <a:pt x="20443" y="15983"/>
                  </a:cubicBezTo>
                  <a:close/>
                  <a:moveTo>
                    <a:pt x="19702" y="15715"/>
                  </a:moveTo>
                  <a:lnTo>
                    <a:pt x="19702" y="15715"/>
                  </a:lnTo>
                  <a:cubicBezTo>
                    <a:pt x="19805" y="15791"/>
                    <a:pt x="19913" y="15874"/>
                    <a:pt x="19996" y="15951"/>
                  </a:cubicBezTo>
                  <a:cubicBezTo>
                    <a:pt x="20098" y="16142"/>
                    <a:pt x="20232" y="16327"/>
                    <a:pt x="20392" y="16512"/>
                  </a:cubicBezTo>
                  <a:cubicBezTo>
                    <a:pt x="20283" y="16461"/>
                    <a:pt x="20206" y="16429"/>
                    <a:pt x="20124" y="16378"/>
                  </a:cubicBezTo>
                  <a:cubicBezTo>
                    <a:pt x="19964" y="16193"/>
                    <a:pt x="19836" y="15983"/>
                    <a:pt x="19702" y="15715"/>
                  </a:cubicBezTo>
                  <a:close/>
                  <a:moveTo>
                    <a:pt x="18503" y="15396"/>
                  </a:moveTo>
                  <a:lnTo>
                    <a:pt x="18503" y="15396"/>
                  </a:lnTo>
                  <a:cubicBezTo>
                    <a:pt x="18611" y="15504"/>
                    <a:pt x="18720" y="15606"/>
                    <a:pt x="18848" y="15689"/>
                  </a:cubicBezTo>
                  <a:cubicBezTo>
                    <a:pt x="18982" y="16034"/>
                    <a:pt x="19141" y="16353"/>
                    <a:pt x="19358" y="16621"/>
                  </a:cubicBezTo>
                  <a:cubicBezTo>
                    <a:pt x="19275" y="16563"/>
                    <a:pt x="19198" y="16538"/>
                    <a:pt x="19141" y="16487"/>
                  </a:cubicBezTo>
                  <a:cubicBezTo>
                    <a:pt x="19090" y="16461"/>
                    <a:pt x="19039" y="16429"/>
                    <a:pt x="18982" y="16404"/>
                  </a:cubicBezTo>
                  <a:cubicBezTo>
                    <a:pt x="18771" y="16110"/>
                    <a:pt x="18611" y="15766"/>
                    <a:pt x="18503" y="15396"/>
                  </a:cubicBezTo>
                  <a:close/>
                  <a:moveTo>
                    <a:pt x="20340" y="16193"/>
                  </a:moveTo>
                  <a:cubicBezTo>
                    <a:pt x="20392" y="16244"/>
                    <a:pt x="20474" y="16302"/>
                    <a:pt x="20551" y="16327"/>
                  </a:cubicBezTo>
                  <a:cubicBezTo>
                    <a:pt x="20659" y="16461"/>
                    <a:pt x="20762" y="16589"/>
                    <a:pt x="20896" y="16723"/>
                  </a:cubicBezTo>
                  <a:cubicBezTo>
                    <a:pt x="20844" y="16697"/>
                    <a:pt x="20793" y="16672"/>
                    <a:pt x="20736" y="16646"/>
                  </a:cubicBezTo>
                  <a:cubicBezTo>
                    <a:pt x="20577" y="16512"/>
                    <a:pt x="20443" y="16353"/>
                    <a:pt x="20340" y="16193"/>
                  </a:cubicBezTo>
                  <a:close/>
                  <a:moveTo>
                    <a:pt x="19115" y="15900"/>
                  </a:moveTo>
                  <a:cubicBezTo>
                    <a:pt x="19224" y="15983"/>
                    <a:pt x="19301" y="16059"/>
                    <a:pt x="19409" y="16142"/>
                  </a:cubicBezTo>
                  <a:cubicBezTo>
                    <a:pt x="19568" y="16404"/>
                    <a:pt x="19779" y="16672"/>
                    <a:pt x="19996" y="16882"/>
                  </a:cubicBezTo>
                  <a:cubicBezTo>
                    <a:pt x="19887" y="16857"/>
                    <a:pt x="19779" y="16806"/>
                    <a:pt x="19677" y="16748"/>
                  </a:cubicBezTo>
                  <a:cubicBezTo>
                    <a:pt x="19435" y="16512"/>
                    <a:pt x="19249" y="16219"/>
                    <a:pt x="19090" y="15900"/>
                  </a:cubicBezTo>
                  <a:close/>
                  <a:moveTo>
                    <a:pt x="20978" y="16589"/>
                  </a:moveTo>
                  <a:cubicBezTo>
                    <a:pt x="21030" y="16589"/>
                    <a:pt x="21055" y="16621"/>
                    <a:pt x="21112" y="16646"/>
                  </a:cubicBezTo>
                  <a:cubicBezTo>
                    <a:pt x="21189" y="16723"/>
                    <a:pt x="21297" y="16831"/>
                    <a:pt x="21400" y="16882"/>
                  </a:cubicBezTo>
                  <a:cubicBezTo>
                    <a:pt x="21374" y="16882"/>
                    <a:pt x="21349" y="16882"/>
                    <a:pt x="21323" y="16857"/>
                  </a:cubicBezTo>
                  <a:cubicBezTo>
                    <a:pt x="21189" y="16780"/>
                    <a:pt x="21081" y="16672"/>
                    <a:pt x="20978" y="16589"/>
                  </a:cubicBezTo>
                  <a:close/>
                  <a:moveTo>
                    <a:pt x="19702" y="16327"/>
                  </a:moveTo>
                  <a:lnTo>
                    <a:pt x="19702" y="16327"/>
                  </a:lnTo>
                  <a:cubicBezTo>
                    <a:pt x="19805" y="16378"/>
                    <a:pt x="19913" y="16429"/>
                    <a:pt x="20021" y="16487"/>
                  </a:cubicBezTo>
                  <a:cubicBezTo>
                    <a:pt x="20206" y="16723"/>
                    <a:pt x="20417" y="16908"/>
                    <a:pt x="20634" y="17099"/>
                  </a:cubicBezTo>
                  <a:cubicBezTo>
                    <a:pt x="20551" y="17067"/>
                    <a:pt x="20474" y="17042"/>
                    <a:pt x="20392" y="17016"/>
                  </a:cubicBezTo>
                  <a:cubicBezTo>
                    <a:pt x="20124" y="16831"/>
                    <a:pt x="19887" y="16563"/>
                    <a:pt x="19702" y="16327"/>
                  </a:cubicBezTo>
                  <a:close/>
                  <a:moveTo>
                    <a:pt x="20392" y="16672"/>
                  </a:moveTo>
                  <a:lnTo>
                    <a:pt x="20392" y="16672"/>
                  </a:lnTo>
                  <a:cubicBezTo>
                    <a:pt x="20474" y="16697"/>
                    <a:pt x="20551" y="16748"/>
                    <a:pt x="20634" y="16780"/>
                  </a:cubicBezTo>
                  <a:cubicBezTo>
                    <a:pt x="20819" y="16940"/>
                    <a:pt x="21004" y="17099"/>
                    <a:pt x="21240" y="17227"/>
                  </a:cubicBezTo>
                  <a:cubicBezTo>
                    <a:pt x="21189" y="17227"/>
                    <a:pt x="21138" y="17201"/>
                    <a:pt x="21081" y="17201"/>
                  </a:cubicBezTo>
                  <a:cubicBezTo>
                    <a:pt x="20844" y="17067"/>
                    <a:pt x="20602" y="16882"/>
                    <a:pt x="20392" y="16672"/>
                  </a:cubicBezTo>
                  <a:close/>
                  <a:moveTo>
                    <a:pt x="21910" y="17201"/>
                  </a:moveTo>
                  <a:cubicBezTo>
                    <a:pt x="21935" y="17201"/>
                    <a:pt x="21961" y="17227"/>
                    <a:pt x="21987" y="17259"/>
                  </a:cubicBezTo>
                  <a:cubicBezTo>
                    <a:pt x="21935" y="17227"/>
                    <a:pt x="21910" y="17201"/>
                    <a:pt x="21878" y="17201"/>
                  </a:cubicBezTo>
                  <a:close/>
                  <a:moveTo>
                    <a:pt x="21055" y="16940"/>
                  </a:moveTo>
                  <a:cubicBezTo>
                    <a:pt x="21112" y="16965"/>
                    <a:pt x="21189" y="16991"/>
                    <a:pt x="21240" y="16991"/>
                  </a:cubicBezTo>
                  <a:cubicBezTo>
                    <a:pt x="21377" y="17106"/>
                    <a:pt x="21537" y="17197"/>
                    <a:pt x="21712" y="17289"/>
                  </a:cubicBezTo>
                  <a:lnTo>
                    <a:pt x="21712" y="17289"/>
                  </a:lnTo>
                  <a:cubicBezTo>
                    <a:pt x="21470" y="17206"/>
                    <a:pt x="21255" y="17086"/>
                    <a:pt x="21055" y="16940"/>
                  </a:cubicBezTo>
                  <a:close/>
                  <a:moveTo>
                    <a:pt x="20844" y="17284"/>
                  </a:moveTo>
                  <a:lnTo>
                    <a:pt x="20844" y="17284"/>
                  </a:lnTo>
                  <a:cubicBezTo>
                    <a:pt x="20896" y="17310"/>
                    <a:pt x="20953" y="17335"/>
                    <a:pt x="21030" y="17335"/>
                  </a:cubicBezTo>
                  <a:cubicBezTo>
                    <a:pt x="21109" y="17384"/>
                    <a:pt x="21205" y="17439"/>
                    <a:pt x="21309" y="17488"/>
                  </a:cubicBezTo>
                  <a:lnTo>
                    <a:pt x="21309" y="17488"/>
                  </a:lnTo>
                  <a:cubicBezTo>
                    <a:pt x="21257" y="17465"/>
                    <a:pt x="21182" y="17441"/>
                    <a:pt x="21112" y="17418"/>
                  </a:cubicBezTo>
                  <a:cubicBezTo>
                    <a:pt x="21030" y="17386"/>
                    <a:pt x="20921" y="17335"/>
                    <a:pt x="20844" y="17284"/>
                  </a:cubicBezTo>
                  <a:close/>
                  <a:moveTo>
                    <a:pt x="19996" y="17042"/>
                  </a:moveTo>
                  <a:lnTo>
                    <a:pt x="19996" y="17042"/>
                  </a:lnTo>
                  <a:cubicBezTo>
                    <a:pt x="20098" y="17099"/>
                    <a:pt x="20206" y="17125"/>
                    <a:pt x="20315" y="17150"/>
                  </a:cubicBezTo>
                  <a:cubicBezTo>
                    <a:pt x="20500" y="17284"/>
                    <a:pt x="20711" y="17418"/>
                    <a:pt x="20978" y="17520"/>
                  </a:cubicBezTo>
                  <a:cubicBezTo>
                    <a:pt x="20844" y="17495"/>
                    <a:pt x="20736" y="17444"/>
                    <a:pt x="20634" y="17418"/>
                  </a:cubicBezTo>
                  <a:cubicBezTo>
                    <a:pt x="20392" y="17310"/>
                    <a:pt x="20181" y="17201"/>
                    <a:pt x="19996" y="17042"/>
                  </a:cubicBezTo>
                  <a:close/>
                  <a:moveTo>
                    <a:pt x="19198" y="16697"/>
                  </a:moveTo>
                  <a:lnTo>
                    <a:pt x="19198" y="16697"/>
                  </a:lnTo>
                  <a:cubicBezTo>
                    <a:pt x="19326" y="16780"/>
                    <a:pt x="19460" y="16831"/>
                    <a:pt x="19594" y="16882"/>
                  </a:cubicBezTo>
                  <a:cubicBezTo>
                    <a:pt x="19887" y="17176"/>
                    <a:pt x="20206" y="17386"/>
                    <a:pt x="20577" y="17546"/>
                  </a:cubicBezTo>
                  <a:cubicBezTo>
                    <a:pt x="20417" y="17520"/>
                    <a:pt x="20283" y="17469"/>
                    <a:pt x="20155" y="17386"/>
                  </a:cubicBezTo>
                  <a:cubicBezTo>
                    <a:pt x="19754" y="17227"/>
                    <a:pt x="19460" y="16991"/>
                    <a:pt x="19198" y="16697"/>
                  </a:cubicBezTo>
                  <a:close/>
                  <a:moveTo>
                    <a:pt x="23664" y="17654"/>
                  </a:moveTo>
                  <a:cubicBezTo>
                    <a:pt x="23824" y="17654"/>
                    <a:pt x="23983" y="17680"/>
                    <a:pt x="24169" y="17680"/>
                  </a:cubicBezTo>
                  <a:cubicBezTo>
                    <a:pt x="23582" y="17705"/>
                    <a:pt x="23052" y="17737"/>
                    <a:pt x="22548" y="17737"/>
                  </a:cubicBezTo>
                  <a:lnTo>
                    <a:pt x="22146" y="17737"/>
                  </a:lnTo>
                  <a:cubicBezTo>
                    <a:pt x="22280" y="17737"/>
                    <a:pt x="22414" y="17705"/>
                    <a:pt x="22573" y="17705"/>
                  </a:cubicBezTo>
                  <a:cubicBezTo>
                    <a:pt x="22707" y="17705"/>
                    <a:pt x="22835" y="17705"/>
                    <a:pt x="22969" y="17680"/>
                  </a:cubicBezTo>
                  <a:lnTo>
                    <a:pt x="23397" y="17680"/>
                  </a:lnTo>
                  <a:cubicBezTo>
                    <a:pt x="23473" y="17680"/>
                    <a:pt x="23556" y="17654"/>
                    <a:pt x="23664" y="17654"/>
                  </a:cubicBezTo>
                  <a:close/>
                  <a:moveTo>
                    <a:pt x="56171" y="26880"/>
                  </a:moveTo>
                  <a:cubicBezTo>
                    <a:pt x="56145" y="26880"/>
                    <a:pt x="56120" y="26905"/>
                    <a:pt x="56094" y="26931"/>
                  </a:cubicBezTo>
                  <a:lnTo>
                    <a:pt x="56011" y="26931"/>
                  </a:lnTo>
                  <a:cubicBezTo>
                    <a:pt x="56069" y="26931"/>
                    <a:pt x="56094" y="26905"/>
                    <a:pt x="56120" y="26880"/>
                  </a:cubicBezTo>
                  <a:close/>
                  <a:moveTo>
                    <a:pt x="55456" y="27173"/>
                  </a:moveTo>
                  <a:cubicBezTo>
                    <a:pt x="55405" y="27199"/>
                    <a:pt x="55373" y="27224"/>
                    <a:pt x="55348" y="27250"/>
                  </a:cubicBezTo>
                  <a:lnTo>
                    <a:pt x="55271" y="27250"/>
                  </a:lnTo>
                  <a:cubicBezTo>
                    <a:pt x="55322" y="27224"/>
                    <a:pt x="55373" y="27199"/>
                    <a:pt x="55405" y="27173"/>
                  </a:cubicBezTo>
                  <a:close/>
                  <a:moveTo>
                    <a:pt x="55884" y="27116"/>
                  </a:moveTo>
                  <a:cubicBezTo>
                    <a:pt x="55826" y="27148"/>
                    <a:pt x="55775" y="27199"/>
                    <a:pt x="55724" y="27250"/>
                  </a:cubicBezTo>
                  <a:lnTo>
                    <a:pt x="55616" y="27250"/>
                  </a:lnTo>
                  <a:cubicBezTo>
                    <a:pt x="55667" y="27199"/>
                    <a:pt x="55724" y="27173"/>
                    <a:pt x="55775" y="27116"/>
                  </a:cubicBezTo>
                  <a:close/>
                  <a:moveTo>
                    <a:pt x="54735" y="27467"/>
                  </a:moveTo>
                  <a:cubicBezTo>
                    <a:pt x="54709" y="27493"/>
                    <a:pt x="54659" y="27518"/>
                    <a:pt x="54633" y="27543"/>
                  </a:cubicBezTo>
                  <a:lnTo>
                    <a:pt x="54550" y="27543"/>
                  </a:lnTo>
                  <a:cubicBezTo>
                    <a:pt x="54576" y="27543"/>
                    <a:pt x="54608" y="27518"/>
                    <a:pt x="54659" y="27492"/>
                  </a:cubicBezTo>
                  <a:cubicBezTo>
                    <a:pt x="54684" y="27492"/>
                    <a:pt x="54710" y="27492"/>
                    <a:pt x="54735" y="27467"/>
                  </a:cubicBezTo>
                  <a:close/>
                  <a:moveTo>
                    <a:pt x="55137" y="27409"/>
                  </a:moveTo>
                  <a:cubicBezTo>
                    <a:pt x="55112" y="27467"/>
                    <a:pt x="55054" y="27492"/>
                    <a:pt x="55003" y="27543"/>
                  </a:cubicBezTo>
                  <a:lnTo>
                    <a:pt x="54895" y="27543"/>
                  </a:lnTo>
                  <a:cubicBezTo>
                    <a:pt x="54952" y="27518"/>
                    <a:pt x="54978" y="27467"/>
                    <a:pt x="55029" y="27435"/>
                  </a:cubicBezTo>
                  <a:cubicBezTo>
                    <a:pt x="55086" y="27435"/>
                    <a:pt x="55112" y="27409"/>
                    <a:pt x="55137" y="27409"/>
                  </a:cubicBezTo>
                  <a:close/>
                  <a:moveTo>
                    <a:pt x="55565" y="27384"/>
                  </a:moveTo>
                  <a:cubicBezTo>
                    <a:pt x="55507" y="27435"/>
                    <a:pt x="55456" y="27518"/>
                    <a:pt x="55373" y="27569"/>
                  </a:cubicBezTo>
                  <a:cubicBezTo>
                    <a:pt x="55322" y="27569"/>
                    <a:pt x="55271" y="27543"/>
                    <a:pt x="55214" y="27543"/>
                  </a:cubicBezTo>
                  <a:cubicBezTo>
                    <a:pt x="55297" y="27492"/>
                    <a:pt x="55348" y="27435"/>
                    <a:pt x="55405" y="27409"/>
                  </a:cubicBezTo>
                  <a:cubicBezTo>
                    <a:pt x="55456" y="27384"/>
                    <a:pt x="55507" y="27384"/>
                    <a:pt x="55565" y="27384"/>
                  </a:cubicBezTo>
                  <a:close/>
                  <a:moveTo>
                    <a:pt x="34109" y="18056"/>
                  </a:moveTo>
                  <a:cubicBezTo>
                    <a:pt x="34772" y="18375"/>
                    <a:pt x="35410" y="18745"/>
                    <a:pt x="35972" y="19173"/>
                  </a:cubicBezTo>
                  <a:cubicBezTo>
                    <a:pt x="36846" y="19836"/>
                    <a:pt x="37509" y="20500"/>
                    <a:pt x="38096" y="21272"/>
                  </a:cubicBezTo>
                  <a:cubicBezTo>
                    <a:pt x="38868" y="22254"/>
                    <a:pt x="39398" y="23345"/>
                    <a:pt x="39934" y="24404"/>
                  </a:cubicBezTo>
                  <a:cubicBezTo>
                    <a:pt x="40514" y="25604"/>
                    <a:pt x="41076" y="26746"/>
                    <a:pt x="41873" y="27626"/>
                  </a:cubicBezTo>
                  <a:cubicBezTo>
                    <a:pt x="40412" y="26478"/>
                    <a:pt x="39398" y="24781"/>
                    <a:pt x="38390" y="23128"/>
                  </a:cubicBezTo>
                  <a:cubicBezTo>
                    <a:pt x="37190" y="21189"/>
                    <a:pt x="35997" y="19198"/>
                    <a:pt x="34109" y="18056"/>
                  </a:cubicBezTo>
                  <a:close/>
                  <a:moveTo>
                    <a:pt x="33286" y="17578"/>
                  </a:moveTo>
                  <a:cubicBezTo>
                    <a:pt x="34192" y="17814"/>
                    <a:pt x="35149" y="18082"/>
                    <a:pt x="36023" y="18535"/>
                  </a:cubicBezTo>
                  <a:cubicBezTo>
                    <a:pt x="36871" y="18956"/>
                    <a:pt x="37777" y="19460"/>
                    <a:pt x="38575" y="20366"/>
                  </a:cubicBezTo>
                  <a:cubicBezTo>
                    <a:pt x="39691" y="21591"/>
                    <a:pt x="40221" y="23128"/>
                    <a:pt x="40757" y="24621"/>
                  </a:cubicBezTo>
                  <a:cubicBezTo>
                    <a:pt x="41152" y="25763"/>
                    <a:pt x="41554" y="26829"/>
                    <a:pt x="42167" y="27703"/>
                  </a:cubicBezTo>
                  <a:cubicBezTo>
                    <a:pt x="41286" y="26797"/>
                    <a:pt x="40674" y="25604"/>
                    <a:pt x="40061" y="24353"/>
                  </a:cubicBezTo>
                  <a:cubicBezTo>
                    <a:pt x="39532" y="23262"/>
                    <a:pt x="38977" y="22171"/>
                    <a:pt x="38230" y="21189"/>
                  </a:cubicBezTo>
                  <a:cubicBezTo>
                    <a:pt x="37618" y="20391"/>
                    <a:pt x="36954" y="19728"/>
                    <a:pt x="36074" y="19064"/>
                  </a:cubicBezTo>
                  <a:cubicBezTo>
                    <a:pt x="35251" y="18426"/>
                    <a:pt x="34351" y="17948"/>
                    <a:pt x="33286" y="17578"/>
                  </a:cubicBezTo>
                  <a:close/>
                  <a:moveTo>
                    <a:pt x="32463" y="17201"/>
                  </a:moveTo>
                  <a:cubicBezTo>
                    <a:pt x="32699" y="17259"/>
                    <a:pt x="32916" y="17284"/>
                    <a:pt x="33152" y="17310"/>
                  </a:cubicBezTo>
                  <a:cubicBezTo>
                    <a:pt x="34192" y="17469"/>
                    <a:pt x="35149" y="17603"/>
                    <a:pt x="36074" y="17865"/>
                  </a:cubicBezTo>
                  <a:cubicBezTo>
                    <a:pt x="37088" y="18158"/>
                    <a:pt x="38147" y="18535"/>
                    <a:pt x="39079" y="19434"/>
                  </a:cubicBezTo>
                  <a:cubicBezTo>
                    <a:pt x="40489" y="20844"/>
                    <a:pt x="40942" y="22758"/>
                    <a:pt x="41337" y="24596"/>
                  </a:cubicBezTo>
                  <a:cubicBezTo>
                    <a:pt x="41631" y="25763"/>
                    <a:pt x="41899" y="26880"/>
                    <a:pt x="42403" y="27786"/>
                  </a:cubicBezTo>
                  <a:lnTo>
                    <a:pt x="42377" y="27754"/>
                  </a:lnTo>
                  <a:cubicBezTo>
                    <a:pt x="41714" y="26880"/>
                    <a:pt x="41312" y="25763"/>
                    <a:pt x="40891" y="24564"/>
                  </a:cubicBezTo>
                  <a:cubicBezTo>
                    <a:pt x="40380" y="23077"/>
                    <a:pt x="39825" y="21508"/>
                    <a:pt x="38709" y="20257"/>
                  </a:cubicBezTo>
                  <a:cubicBezTo>
                    <a:pt x="37886" y="19332"/>
                    <a:pt x="36954" y="18822"/>
                    <a:pt x="36106" y="18401"/>
                  </a:cubicBezTo>
                  <a:cubicBezTo>
                    <a:pt x="35066" y="17897"/>
                    <a:pt x="33924" y="17578"/>
                    <a:pt x="32858" y="17310"/>
                  </a:cubicBezTo>
                  <a:cubicBezTo>
                    <a:pt x="32699" y="17259"/>
                    <a:pt x="32514" y="17227"/>
                    <a:pt x="32354" y="17201"/>
                  </a:cubicBezTo>
                  <a:close/>
                  <a:moveTo>
                    <a:pt x="32118" y="16965"/>
                  </a:moveTo>
                  <a:cubicBezTo>
                    <a:pt x="32648" y="17016"/>
                    <a:pt x="33152" y="17016"/>
                    <a:pt x="33656" y="17042"/>
                  </a:cubicBezTo>
                  <a:cubicBezTo>
                    <a:pt x="34511" y="17067"/>
                    <a:pt x="35334" y="17099"/>
                    <a:pt x="36106" y="17201"/>
                  </a:cubicBezTo>
                  <a:cubicBezTo>
                    <a:pt x="37324" y="17361"/>
                    <a:pt x="38524" y="17603"/>
                    <a:pt x="39557" y="18535"/>
                  </a:cubicBezTo>
                  <a:cubicBezTo>
                    <a:pt x="41261" y="20072"/>
                    <a:pt x="41580" y="22305"/>
                    <a:pt x="41848" y="24462"/>
                  </a:cubicBezTo>
                  <a:cubicBezTo>
                    <a:pt x="42030" y="25695"/>
                    <a:pt x="42188" y="26872"/>
                    <a:pt x="42596" y="27822"/>
                  </a:cubicBezTo>
                  <a:lnTo>
                    <a:pt x="42596" y="27822"/>
                  </a:lnTo>
                  <a:cubicBezTo>
                    <a:pt x="42586" y="27810"/>
                    <a:pt x="42574" y="27798"/>
                    <a:pt x="42562" y="27786"/>
                  </a:cubicBezTo>
                  <a:cubicBezTo>
                    <a:pt x="42033" y="26880"/>
                    <a:pt x="41765" y="25763"/>
                    <a:pt x="41497" y="24538"/>
                  </a:cubicBezTo>
                  <a:cubicBezTo>
                    <a:pt x="41076" y="22682"/>
                    <a:pt x="40623" y="20768"/>
                    <a:pt x="39162" y="19332"/>
                  </a:cubicBezTo>
                  <a:cubicBezTo>
                    <a:pt x="38230" y="18401"/>
                    <a:pt x="37139" y="18024"/>
                    <a:pt x="36106" y="17737"/>
                  </a:cubicBezTo>
                  <a:cubicBezTo>
                    <a:pt x="35200" y="17444"/>
                    <a:pt x="34217" y="17310"/>
                    <a:pt x="33177" y="17176"/>
                  </a:cubicBezTo>
                  <a:cubicBezTo>
                    <a:pt x="32941" y="17125"/>
                    <a:pt x="32724" y="17099"/>
                    <a:pt x="32488" y="17067"/>
                  </a:cubicBezTo>
                  <a:cubicBezTo>
                    <a:pt x="32061" y="17016"/>
                    <a:pt x="31665" y="16965"/>
                    <a:pt x="31238" y="16965"/>
                  </a:cubicBezTo>
                  <a:close/>
                  <a:moveTo>
                    <a:pt x="54021" y="27754"/>
                  </a:moveTo>
                  <a:cubicBezTo>
                    <a:pt x="53970" y="27786"/>
                    <a:pt x="53938" y="27837"/>
                    <a:pt x="53887" y="27862"/>
                  </a:cubicBezTo>
                  <a:lnTo>
                    <a:pt x="53810" y="27862"/>
                  </a:lnTo>
                  <a:cubicBezTo>
                    <a:pt x="53836" y="27837"/>
                    <a:pt x="53887" y="27811"/>
                    <a:pt x="53938" y="27786"/>
                  </a:cubicBezTo>
                  <a:cubicBezTo>
                    <a:pt x="53970" y="27786"/>
                    <a:pt x="53995" y="27754"/>
                    <a:pt x="54021" y="27754"/>
                  </a:cubicBezTo>
                  <a:close/>
                  <a:moveTo>
                    <a:pt x="54448" y="27703"/>
                  </a:moveTo>
                  <a:cubicBezTo>
                    <a:pt x="54391" y="27754"/>
                    <a:pt x="54340" y="27811"/>
                    <a:pt x="54289" y="27862"/>
                  </a:cubicBezTo>
                  <a:lnTo>
                    <a:pt x="54129" y="27862"/>
                  </a:lnTo>
                  <a:cubicBezTo>
                    <a:pt x="54206" y="27811"/>
                    <a:pt x="54257" y="27754"/>
                    <a:pt x="54314" y="27728"/>
                  </a:cubicBezTo>
                  <a:cubicBezTo>
                    <a:pt x="54340" y="27728"/>
                    <a:pt x="54391" y="27703"/>
                    <a:pt x="54448" y="27703"/>
                  </a:cubicBezTo>
                  <a:close/>
                  <a:moveTo>
                    <a:pt x="54844" y="27703"/>
                  </a:moveTo>
                  <a:cubicBezTo>
                    <a:pt x="54793" y="27754"/>
                    <a:pt x="54710" y="27811"/>
                    <a:pt x="54659" y="27862"/>
                  </a:cubicBezTo>
                  <a:lnTo>
                    <a:pt x="54499" y="27862"/>
                  </a:lnTo>
                  <a:cubicBezTo>
                    <a:pt x="54550" y="27811"/>
                    <a:pt x="54633" y="27754"/>
                    <a:pt x="54684" y="27703"/>
                  </a:cubicBezTo>
                  <a:close/>
                  <a:moveTo>
                    <a:pt x="53542" y="27862"/>
                  </a:moveTo>
                  <a:cubicBezTo>
                    <a:pt x="53542" y="27862"/>
                    <a:pt x="53517" y="27862"/>
                    <a:pt x="53517" y="27888"/>
                  </a:cubicBezTo>
                  <a:lnTo>
                    <a:pt x="53491" y="27888"/>
                  </a:lnTo>
                  <a:cubicBezTo>
                    <a:pt x="53517" y="27862"/>
                    <a:pt x="53517" y="27862"/>
                    <a:pt x="53542" y="27862"/>
                  </a:cubicBezTo>
                  <a:close/>
                  <a:moveTo>
                    <a:pt x="55246" y="27703"/>
                  </a:moveTo>
                  <a:cubicBezTo>
                    <a:pt x="55163" y="27786"/>
                    <a:pt x="55112" y="27837"/>
                    <a:pt x="55029" y="27913"/>
                  </a:cubicBezTo>
                  <a:cubicBezTo>
                    <a:pt x="54978" y="27913"/>
                    <a:pt x="54927" y="27888"/>
                    <a:pt x="54844" y="27888"/>
                  </a:cubicBezTo>
                  <a:cubicBezTo>
                    <a:pt x="54927" y="27837"/>
                    <a:pt x="55003" y="27754"/>
                    <a:pt x="55054" y="27703"/>
                  </a:cubicBezTo>
                  <a:close/>
                  <a:moveTo>
                    <a:pt x="36157" y="16538"/>
                  </a:moveTo>
                  <a:cubicBezTo>
                    <a:pt x="37541" y="16563"/>
                    <a:pt x="38868" y="16646"/>
                    <a:pt x="40036" y="17603"/>
                  </a:cubicBezTo>
                  <a:cubicBezTo>
                    <a:pt x="42033" y="19249"/>
                    <a:pt x="42192" y="21935"/>
                    <a:pt x="42294" y="24302"/>
                  </a:cubicBezTo>
                  <a:cubicBezTo>
                    <a:pt x="42377" y="25629"/>
                    <a:pt x="42428" y="26880"/>
                    <a:pt x="42805" y="27862"/>
                  </a:cubicBezTo>
                  <a:cubicBezTo>
                    <a:pt x="42805" y="27888"/>
                    <a:pt x="42830" y="27945"/>
                    <a:pt x="42830" y="27971"/>
                  </a:cubicBezTo>
                  <a:cubicBezTo>
                    <a:pt x="42805" y="27913"/>
                    <a:pt x="42773" y="27862"/>
                    <a:pt x="42747" y="27786"/>
                  </a:cubicBezTo>
                  <a:cubicBezTo>
                    <a:pt x="42326" y="26880"/>
                    <a:pt x="42167" y="25680"/>
                    <a:pt x="42007" y="24436"/>
                  </a:cubicBezTo>
                  <a:cubicBezTo>
                    <a:pt x="41714" y="22363"/>
                    <a:pt x="41420" y="19996"/>
                    <a:pt x="39640" y="18401"/>
                  </a:cubicBezTo>
                  <a:cubicBezTo>
                    <a:pt x="38575" y="17469"/>
                    <a:pt x="37382" y="17227"/>
                    <a:pt x="36131" y="17067"/>
                  </a:cubicBezTo>
                  <a:cubicBezTo>
                    <a:pt x="35334" y="16940"/>
                    <a:pt x="34536" y="16908"/>
                    <a:pt x="33656" y="16882"/>
                  </a:cubicBezTo>
                  <a:cubicBezTo>
                    <a:pt x="33152" y="16882"/>
                    <a:pt x="32648" y="16857"/>
                    <a:pt x="32118" y="16831"/>
                  </a:cubicBezTo>
                  <a:cubicBezTo>
                    <a:pt x="31825" y="16806"/>
                    <a:pt x="31557" y="16806"/>
                    <a:pt x="31263" y="16806"/>
                  </a:cubicBezTo>
                  <a:cubicBezTo>
                    <a:pt x="30893" y="16806"/>
                    <a:pt x="30523" y="16806"/>
                    <a:pt x="30147" y="16831"/>
                  </a:cubicBezTo>
                  <a:cubicBezTo>
                    <a:pt x="30708" y="16780"/>
                    <a:pt x="31212" y="16748"/>
                    <a:pt x="31742" y="16748"/>
                  </a:cubicBezTo>
                  <a:cubicBezTo>
                    <a:pt x="32488" y="16723"/>
                    <a:pt x="33177" y="16672"/>
                    <a:pt x="33873" y="16646"/>
                  </a:cubicBezTo>
                  <a:cubicBezTo>
                    <a:pt x="34587" y="16589"/>
                    <a:pt x="35276" y="16538"/>
                    <a:pt x="35972" y="16538"/>
                  </a:cubicBezTo>
                  <a:close/>
                  <a:moveTo>
                    <a:pt x="37509" y="15823"/>
                  </a:moveTo>
                  <a:cubicBezTo>
                    <a:pt x="38575" y="15823"/>
                    <a:pt x="39583" y="16008"/>
                    <a:pt x="40489" y="16697"/>
                  </a:cubicBezTo>
                  <a:cubicBezTo>
                    <a:pt x="42805" y="18452"/>
                    <a:pt x="42773" y="21457"/>
                    <a:pt x="42722" y="24117"/>
                  </a:cubicBezTo>
                  <a:cubicBezTo>
                    <a:pt x="42696" y="25495"/>
                    <a:pt x="42696" y="26829"/>
                    <a:pt x="42990" y="27862"/>
                  </a:cubicBezTo>
                  <a:cubicBezTo>
                    <a:pt x="43009" y="27926"/>
                    <a:pt x="43014" y="27985"/>
                    <a:pt x="43026" y="28033"/>
                  </a:cubicBezTo>
                  <a:lnTo>
                    <a:pt x="43026" y="28033"/>
                  </a:lnTo>
                  <a:cubicBezTo>
                    <a:pt x="42999" y="27962"/>
                    <a:pt x="42959" y="27875"/>
                    <a:pt x="42932" y="27811"/>
                  </a:cubicBezTo>
                  <a:cubicBezTo>
                    <a:pt x="42588" y="26829"/>
                    <a:pt x="42511" y="25604"/>
                    <a:pt x="42454" y="24302"/>
                  </a:cubicBezTo>
                  <a:cubicBezTo>
                    <a:pt x="42326" y="21910"/>
                    <a:pt x="42192" y="19198"/>
                    <a:pt x="40119" y="17495"/>
                  </a:cubicBezTo>
                  <a:cubicBezTo>
                    <a:pt x="38919" y="16512"/>
                    <a:pt x="37567" y="16404"/>
                    <a:pt x="36157" y="16404"/>
                  </a:cubicBezTo>
                  <a:lnTo>
                    <a:pt x="35972" y="16404"/>
                  </a:lnTo>
                  <a:cubicBezTo>
                    <a:pt x="35276" y="16404"/>
                    <a:pt x="34587" y="16429"/>
                    <a:pt x="33873" y="16487"/>
                  </a:cubicBezTo>
                  <a:cubicBezTo>
                    <a:pt x="33177" y="16538"/>
                    <a:pt x="32488" y="16589"/>
                    <a:pt x="31742" y="16589"/>
                  </a:cubicBezTo>
                  <a:cubicBezTo>
                    <a:pt x="30919" y="16589"/>
                    <a:pt x="30070" y="16697"/>
                    <a:pt x="29190" y="16806"/>
                  </a:cubicBezTo>
                  <a:cubicBezTo>
                    <a:pt x="29936" y="16672"/>
                    <a:pt x="30683" y="16563"/>
                    <a:pt x="31397" y="16512"/>
                  </a:cubicBezTo>
                  <a:cubicBezTo>
                    <a:pt x="32278" y="16429"/>
                    <a:pt x="33126" y="16302"/>
                    <a:pt x="33949" y="16168"/>
                  </a:cubicBezTo>
                  <a:cubicBezTo>
                    <a:pt x="34747" y="16059"/>
                    <a:pt x="35468" y="15951"/>
                    <a:pt x="36208" y="15874"/>
                  </a:cubicBezTo>
                  <a:cubicBezTo>
                    <a:pt x="36635" y="15849"/>
                    <a:pt x="37088" y="15823"/>
                    <a:pt x="37509" y="15823"/>
                  </a:cubicBezTo>
                  <a:close/>
                  <a:moveTo>
                    <a:pt x="38307" y="14994"/>
                  </a:moveTo>
                  <a:cubicBezTo>
                    <a:pt x="39238" y="14994"/>
                    <a:pt x="40170" y="15185"/>
                    <a:pt x="40967" y="15766"/>
                  </a:cubicBezTo>
                  <a:cubicBezTo>
                    <a:pt x="43570" y="17629"/>
                    <a:pt x="43334" y="20978"/>
                    <a:pt x="43124" y="23900"/>
                  </a:cubicBezTo>
                  <a:cubicBezTo>
                    <a:pt x="43015" y="25393"/>
                    <a:pt x="42932" y="26771"/>
                    <a:pt x="43175" y="27862"/>
                  </a:cubicBezTo>
                  <a:cubicBezTo>
                    <a:pt x="43175" y="27941"/>
                    <a:pt x="43188" y="28017"/>
                    <a:pt x="43205" y="28084"/>
                  </a:cubicBezTo>
                  <a:lnTo>
                    <a:pt x="43205" y="28084"/>
                  </a:lnTo>
                  <a:cubicBezTo>
                    <a:pt x="43179" y="28001"/>
                    <a:pt x="43143" y="27921"/>
                    <a:pt x="43124" y="27837"/>
                  </a:cubicBezTo>
                  <a:cubicBezTo>
                    <a:pt x="42830" y="26797"/>
                    <a:pt x="42856" y="25495"/>
                    <a:pt x="42881" y="24117"/>
                  </a:cubicBezTo>
                  <a:cubicBezTo>
                    <a:pt x="42907" y="21431"/>
                    <a:pt x="42964" y="18375"/>
                    <a:pt x="40597" y="16563"/>
                  </a:cubicBezTo>
                  <a:cubicBezTo>
                    <a:pt x="39640" y="15849"/>
                    <a:pt x="38600" y="15664"/>
                    <a:pt x="37541" y="15664"/>
                  </a:cubicBezTo>
                  <a:cubicBezTo>
                    <a:pt x="37088" y="15664"/>
                    <a:pt x="36635" y="15689"/>
                    <a:pt x="36182" y="15740"/>
                  </a:cubicBezTo>
                  <a:cubicBezTo>
                    <a:pt x="35436" y="15791"/>
                    <a:pt x="34721" y="15900"/>
                    <a:pt x="33949" y="16034"/>
                  </a:cubicBezTo>
                  <a:cubicBezTo>
                    <a:pt x="33126" y="16142"/>
                    <a:pt x="32278" y="16270"/>
                    <a:pt x="31372" y="16353"/>
                  </a:cubicBezTo>
                  <a:cubicBezTo>
                    <a:pt x="30364" y="16429"/>
                    <a:pt x="29349" y="16621"/>
                    <a:pt x="28258" y="16831"/>
                  </a:cubicBezTo>
                  <a:cubicBezTo>
                    <a:pt x="29215" y="16589"/>
                    <a:pt x="30147" y="16404"/>
                    <a:pt x="31027" y="16270"/>
                  </a:cubicBezTo>
                  <a:cubicBezTo>
                    <a:pt x="32061" y="16110"/>
                    <a:pt x="33043" y="15900"/>
                    <a:pt x="34000" y="15689"/>
                  </a:cubicBezTo>
                  <a:cubicBezTo>
                    <a:pt x="34772" y="15504"/>
                    <a:pt x="35493" y="15345"/>
                    <a:pt x="36233" y="15211"/>
                  </a:cubicBezTo>
                  <a:cubicBezTo>
                    <a:pt x="36929" y="15102"/>
                    <a:pt x="37618" y="14994"/>
                    <a:pt x="38307" y="14994"/>
                  </a:cubicBezTo>
                  <a:close/>
                  <a:moveTo>
                    <a:pt x="53249" y="28073"/>
                  </a:moveTo>
                  <a:cubicBezTo>
                    <a:pt x="53223" y="28105"/>
                    <a:pt x="53198" y="28130"/>
                    <a:pt x="53140" y="28156"/>
                  </a:cubicBezTo>
                  <a:lnTo>
                    <a:pt x="53038" y="28156"/>
                  </a:lnTo>
                  <a:cubicBezTo>
                    <a:pt x="53089" y="28130"/>
                    <a:pt x="53115" y="28105"/>
                    <a:pt x="53172" y="28073"/>
                  </a:cubicBezTo>
                  <a:close/>
                  <a:moveTo>
                    <a:pt x="53702" y="28022"/>
                  </a:moveTo>
                  <a:cubicBezTo>
                    <a:pt x="53651" y="28047"/>
                    <a:pt x="53593" y="28105"/>
                    <a:pt x="53542" y="28156"/>
                  </a:cubicBezTo>
                  <a:lnTo>
                    <a:pt x="53408" y="28156"/>
                  </a:lnTo>
                  <a:cubicBezTo>
                    <a:pt x="53459" y="28105"/>
                    <a:pt x="53517" y="28073"/>
                    <a:pt x="53568" y="28022"/>
                  </a:cubicBezTo>
                  <a:close/>
                  <a:moveTo>
                    <a:pt x="52770" y="28156"/>
                  </a:moveTo>
                  <a:lnTo>
                    <a:pt x="52770" y="28181"/>
                  </a:lnTo>
                  <a:lnTo>
                    <a:pt x="52745" y="28181"/>
                  </a:lnTo>
                  <a:lnTo>
                    <a:pt x="52770" y="28156"/>
                  </a:lnTo>
                  <a:close/>
                  <a:moveTo>
                    <a:pt x="54129" y="27996"/>
                  </a:moveTo>
                  <a:cubicBezTo>
                    <a:pt x="54046" y="28047"/>
                    <a:pt x="53995" y="28130"/>
                    <a:pt x="53938" y="28181"/>
                  </a:cubicBezTo>
                  <a:cubicBezTo>
                    <a:pt x="53887" y="28181"/>
                    <a:pt x="53810" y="28156"/>
                    <a:pt x="53753" y="28156"/>
                  </a:cubicBezTo>
                  <a:cubicBezTo>
                    <a:pt x="53810" y="28105"/>
                    <a:pt x="53887" y="28047"/>
                    <a:pt x="53938" y="27996"/>
                  </a:cubicBezTo>
                  <a:close/>
                  <a:moveTo>
                    <a:pt x="38977" y="14145"/>
                  </a:moveTo>
                  <a:cubicBezTo>
                    <a:pt x="39851" y="14145"/>
                    <a:pt x="40674" y="14330"/>
                    <a:pt x="41446" y="14866"/>
                  </a:cubicBezTo>
                  <a:cubicBezTo>
                    <a:pt x="44342" y="16806"/>
                    <a:pt x="43889" y="20474"/>
                    <a:pt x="43519" y="23715"/>
                  </a:cubicBezTo>
                  <a:cubicBezTo>
                    <a:pt x="43334" y="25259"/>
                    <a:pt x="43149" y="26720"/>
                    <a:pt x="43334" y="27888"/>
                  </a:cubicBezTo>
                  <a:cubicBezTo>
                    <a:pt x="43354" y="27989"/>
                    <a:pt x="43373" y="28091"/>
                    <a:pt x="43392" y="28182"/>
                  </a:cubicBezTo>
                  <a:lnTo>
                    <a:pt x="43392" y="28182"/>
                  </a:lnTo>
                  <a:cubicBezTo>
                    <a:pt x="43365" y="28074"/>
                    <a:pt x="43329" y="27964"/>
                    <a:pt x="43309" y="27837"/>
                  </a:cubicBezTo>
                  <a:cubicBezTo>
                    <a:pt x="43066" y="26746"/>
                    <a:pt x="43175" y="25393"/>
                    <a:pt x="43283" y="23926"/>
                  </a:cubicBezTo>
                  <a:cubicBezTo>
                    <a:pt x="43494" y="20927"/>
                    <a:pt x="43730" y="17546"/>
                    <a:pt x="41076" y="15664"/>
                  </a:cubicBezTo>
                  <a:cubicBezTo>
                    <a:pt x="40221" y="15051"/>
                    <a:pt x="39264" y="14834"/>
                    <a:pt x="38307" y="14834"/>
                  </a:cubicBezTo>
                  <a:cubicBezTo>
                    <a:pt x="37618" y="14834"/>
                    <a:pt x="36903" y="14943"/>
                    <a:pt x="36208" y="15077"/>
                  </a:cubicBezTo>
                  <a:cubicBezTo>
                    <a:pt x="35468" y="15211"/>
                    <a:pt x="34747" y="15370"/>
                    <a:pt x="33949" y="15530"/>
                  </a:cubicBezTo>
                  <a:cubicBezTo>
                    <a:pt x="33018" y="15740"/>
                    <a:pt x="32035" y="15951"/>
                    <a:pt x="31002" y="16110"/>
                  </a:cubicBezTo>
                  <a:cubicBezTo>
                    <a:pt x="30013" y="16270"/>
                    <a:pt x="29030" y="16487"/>
                    <a:pt x="27971" y="16748"/>
                  </a:cubicBezTo>
                  <a:cubicBezTo>
                    <a:pt x="27780" y="16780"/>
                    <a:pt x="27620" y="16831"/>
                    <a:pt x="27435" y="16857"/>
                  </a:cubicBezTo>
                  <a:cubicBezTo>
                    <a:pt x="27652" y="16806"/>
                    <a:pt x="27863" y="16748"/>
                    <a:pt x="28073" y="16697"/>
                  </a:cubicBezTo>
                  <a:cubicBezTo>
                    <a:pt x="28979" y="16429"/>
                    <a:pt x="29828" y="16193"/>
                    <a:pt x="30683" y="16034"/>
                  </a:cubicBezTo>
                  <a:cubicBezTo>
                    <a:pt x="31825" y="15791"/>
                    <a:pt x="32916" y="15472"/>
                    <a:pt x="33975" y="15185"/>
                  </a:cubicBezTo>
                  <a:cubicBezTo>
                    <a:pt x="34772" y="14943"/>
                    <a:pt x="35519" y="14732"/>
                    <a:pt x="36265" y="14547"/>
                  </a:cubicBezTo>
                  <a:cubicBezTo>
                    <a:pt x="37165" y="14330"/>
                    <a:pt x="38096" y="14145"/>
                    <a:pt x="38977" y="14145"/>
                  </a:cubicBezTo>
                  <a:close/>
                  <a:moveTo>
                    <a:pt x="54340" y="27996"/>
                  </a:moveTo>
                  <a:cubicBezTo>
                    <a:pt x="54391" y="27996"/>
                    <a:pt x="54448" y="28022"/>
                    <a:pt x="54525" y="28022"/>
                  </a:cubicBezTo>
                  <a:cubicBezTo>
                    <a:pt x="54448" y="28073"/>
                    <a:pt x="54391" y="28156"/>
                    <a:pt x="54314" y="28232"/>
                  </a:cubicBezTo>
                  <a:cubicBezTo>
                    <a:pt x="54257" y="28207"/>
                    <a:pt x="54206" y="28207"/>
                    <a:pt x="54129" y="28207"/>
                  </a:cubicBezTo>
                  <a:cubicBezTo>
                    <a:pt x="54206" y="28130"/>
                    <a:pt x="54257" y="28073"/>
                    <a:pt x="54340" y="27996"/>
                  </a:cubicBezTo>
                  <a:close/>
                  <a:moveTo>
                    <a:pt x="54710" y="28022"/>
                  </a:moveTo>
                  <a:cubicBezTo>
                    <a:pt x="54793" y="28047"/>
                    <a:pt x="54844" y="28047"/>
                    <a:pt x="54927" y="28047"/>
                  </a:cubicBezTo>
                  <a:cubicBezTo>
                    <a:pt x="54844" y="28130"/>
                    <a:pt x="54767" y="28207"/>
                    <a:pt x="54710" y="28290"/>
                  </a:cubicBezTo>
                  <a:cubicBezTo>
                    <a:pt x="54633" y="28290"/>
                    <a:pt x="54576" y="28264"/>
                    <a:pt x="54499" y="28264"/>
                  </a:cubicBezTo>
                  <a:cubicBezTo>
                    <a:pt x="54576" y="28181"/>
                    <a:pt x="54633" y="28105"/>
                    <a:pt x="54710" y="28022"/>
                  </a:cubicBezTo>
                  <a:close/>
                  <a:moveTo>
                    <a:pt x="39557" y="13271"/>
                  </a:moveTo>
                  <a:cubicBezTo>
                    <a:pt x="40380" y="13271"/>
                    <a:pt x="41178" y="13456"/>
                    <a:pt x="41924" y="13935"/>
                  </a:cubicBezTo>
                  <a:cubicBezTo>
                    <a:pt x="45089" y="15951"/>
                    <a:pt x="44451" y="19970"/>
                    <a:pt x="43889" y="23479"/>
                  </a:cubicBezTo>
                  <a:cubicBezTo>
                    <a:pt x="43628" y="25125"/>
                    <a:pt x="43385" y="26669"/>
                    <a:pt x="43519" y="27888"/>
                  </a:cubicBezTo>
                  <a:cubicBezTo>
                    <a:pt x="43541" y="28021"/>
                    <a:pt x="43562" y="28172"/>
                    <a:pt x="43587" y="28312"/>
                  </a:cubicBezTo>
                  <a:lnTo>
                    <a:pt x="43587" y="28312"/>
                  </a:lnTo>
                  <a:cubicBezTo>
                    <a:pt x="43556" y="28159"/>
                    <a:pt x="43515" y="28020"/>
                    <a:pt x="43494" y="27862"/>
                  </a:cubicBezTo>
                  <a:cubicBezTo>
                    <a:pt x="43309" y="26720"/>
                    <a:pt x="43494" y="25259"/>
                    <a:pt x="43653" y="23715"/>
                  </a:cubicBezTo>
                  <a:cubicBezTo>
                    <a:pt x="44049" y="20449"/>
                    <a:pt x="44502" y="16723"/>
                    <a:pt x="41554" y="14732"/>
                  </a:cubicBezTo>
                  <a:cubicBezTo>
                    <a:pt x="40731" y="14196"/>
                    <a:pt x="39876" y="13986"/>
                    <a:pt x="38977" y="13986"/>
                  </a:cubicBezTo>
                  <a:cubicBezTo>
                    <a:pt x="38071" y="13986"/>
                    <a:pt x="37139" y="14196"/>
                    <a:pt x="36233" y="14413"/>
                  </a:cubicBezTo>
                  <a:cubicBezTo>
                    <a:pt x="35468" y="14598"/>
                    <a:pt x="34721" y="14809"/>
                    <a:pt x="33949" y="15026"/>
                  </a:cubicBezTo>
                  <a:cubicBezTo>
                    <a:pt x="32884" y="15345"/>
                    <a:pt x="31799" y="15632"/>
                    <a:pt x="30651" y="15874"/>
                  </a:cubicBezTo>
                  <a:cubicBezTo>
                    <a:pt x="29802" y="16059"/>
                    <a:pt x="28954" y="16302"/>
                    <a:pt x="28048" y="16538"/>
                  </a:cubicBezTo>
                  <a:cubicBezTo>
                    <a:pt x="27595" y="16672"/>
                    <a:pt x="27142" y="16806"/>
                    <a:pt x="26695" y="16908"/>
                  </a:cubicBezTo>
                  <a:cubicBezTo>
                    <a:pt x="27142" y="16780"/>
                    <a:pt x="27569" y="16646"/>
                    <a:pt x="28022" y="16487"/>
                  </a:cubicBezTo>
                  <a:cubicBezTo>
                    <a:pt x="28820" y="16219"/>
                    <a:pt x="29566" y="15983"/>
                    <a:pt x="30306" y="15791"/>
                  </a:cubicBezTo>
                  <a:cubicBezTo>
                    <a:pt x="31557" y="15447"/>
                    <a:pt x="32782" y="15051"/>
                    <a:pt x="33949" y="14649"/>
                  </a:cubicBezTo>
                  <a:cubicBezTo>
                    <a:pt x="34721" y="14388"/>
                    <a:pt x="35519" y="14120"/>
                    <a:pt x="36316" y="13877"/>
                  </a:cubicBezTo>
                  <a:cubicBezTo>
                    <a:pt x="37382" y="13558"/>
                    <a:pt x="38498" y="13271"/>
                    <a:pt x="39557" y="13271"/>
                  </a:cubicBezTo>
                  <a:close/>
                  <a:moveTo>
                    <a:pt x="52534" y="28341"/>
                  </a:moveTo>
                  <a:cubicBezTo>
                    <a:pt x="52477" y="28392"/>
                    <a:pt x="52426" y="28424"/>
                    <a:pt x="52400" y="28449"/>
                  </a:cubicBezTo>
                  <a:lnTo>
                    <a:pt x="52292" y="28449"/>
                  </a:lnTo>
                  <a:cubicBezTo>
                    <a:pt x="52317" y="28424"/>
                    <a:pt x="52375" y="28392"/>
                    <a:pt x="52426" y="28366"/>
                  </a:cubicBezTo>
                  <a:cubicBezTo>
                    <a:pt x="52451" y="28366"/>
                    <a:pt x="52477" y="28341"/>
                    <a:pt x="52534" y="28341"/>
                  </a:cubicBezTo>
                  <a:close/>
                  <a:moveTo>
                    <a:pt x="52955" y="28315"/>
                  </a:moveTo>
                  <a:cubicBezTo>
                    <a:pt x="52904" y="28366"/>
                    <a:pt x="52853" y="28392"/>
                    <a:pt x="52796" y="28449"/>
                  </a:cubicBezTo>
                  <a:lnTo>
                    <a:pt x="52636" y="28449"/>
                  </a:lnTo>
                  <a:cubicBezTo>
                    <a:pt x="52694" y="28392"/>
                    <a:pt x="52745" y="28366"/>
                    <a:pt x="52796" y="28315"/>
                  </a:cubicBezTo>
                  <a:close/>
                  <a:moveTo>
                    <a:pt x="52056" y="28424"/>
                  </a:moveTo>
                  <a:cubicBezTo>
                    <a:pt x="52024" y="28449"/>
                    <a:pt x="51998" y="28449"/>
                    <a:pt x="51973" y="28475"/>
                  </a:cubicBezTo>
                  <a:lnTo>
                    <a:pt x="51947" y="28475"/>
                  </a:lnTo>
                  <a:cubicBezTo>
                    <a:pt x="51973" y="28475"/>
                    <a:pt x="51973" y="28449"/>
                    <a:pt x="51998" y="28449"/>
                  </a:cubicBezTo>
                  <a:cubicBezTo>
                    <a:pt x="52024" y="28424"/>
                    <a:pt x="52024" y="28424"/>
                    <a:pt x="52056" y="28424"/>
                  </a:cubicBezTo>
                  <a:close/>
                  <a:moveTo>
                    <a:pt x="53383" y="28290"/>
                  </a:moveTo>
                  <a:cubicBezTo>
                    <a:pt x="53332" y="28366"/>
                    <a:pt x="53249" y="28424"/>
                    <a:pt x="53198" y="28475"/>
                  </a:cubicBezTo>
                  <a:lnTo>
                    <a:pt x="53013" y="28475"/>
                  </a:lnTo>
                  <a:cubicBezTo>
                    <a:pt x="53064" y="28424"/>
                    <a:pt x="53140" y="28341"/>
                    <a:pt x="53198" y="28290"/>
                  </a:cubicBezTo>
                  <a:close/>
                  <a:moveTo>
                    <a:pt x="53810" y="28315"/>
                  </a:moveTo>
                  <a:cubicBezTo>
                    <a:pt x="53727" y="28392"/>
                    <a:pt x="53676" y="28449"/>
                    <a:pt x="53593" y="28526"/>
                  </a:cubicBezTo>
                  <a:cubicBezTo>
                    <a:pt x="53517" y="28526"/>
                    <a:pt x="53459" y="28500"/>
                    <a:pt x="53383" y="28500"/>
                  </a:cubicBezTo>
                  <a:cubicBezTo>
                    <a:pt x="53459" y="28449"/>
                    <a:pt x="53542" y="28366"/>
                    <a:pt x="53593" y="28315"/>
                  </a:cubicBezTo>
                  <a:close/>
                  <a:moveTo>
                    <a:pt x="40093" y="12391"/>
                  </a:moveTo>
                  <a:cubicBezTo>
                    <a:pt x="40891" y="12391"/>
                    <a:pt x="41688" y="12576"/>
                    <a:pt x="42403" y="13003"/>
                  </a:cubicBezTo>
                  <a:cubicBezTo>
                    <a:pt x="45861" y="15128"/>
                    <a:pt x="45006" y="19434"/>
                    <a:pt x="44266" y="23262"/>
                  </a:cubicBezTo>
                  <a:cubicBezTo>
                    <a:pt x="43947" y="24966"/>
                    <a:pt x="43628" y="26586"/>
                    <a:pt x="43704" y="27888"/>
                  </a:cubicBezTo>
                  <a:cubicBezTo>
                    <a:pt x="43730" y="28105"/>
                    <a:pt x="43762" y="28341"/>
                    <a:pt x="43787" y="28551"/>
                  </a:cubicBezTo>
                  <a:cubicBezTo>
                    <a:pt x="43730" y="28341"/>
                    <a:pt x="43704" y="28105"/>
                    <a:pt x="43679" y="27862"/>
                  </a:cubicBezTo>
                  <a:cubicBezTo>
                    <a:pt x="43545" y="26669"/>
                    <a:pt x="43787" y="25125"/>
                    <a:pt x="44049" y="23505"/>
                  </a:cubicBezTo>
                  <a:cubicBezTo>
                    <a:pt x="44610" y="19938"/>
                    <a:pt x="45248" y="15874"/>
                    <a:pt x="42007" y="13801"/>
                  </a:cubicBezTo>
                  <a:cubicBezTo>
                    <a:pt x="41312" y="13348"/>
                    <a:pt x="40489" y="13137"/>
                    <a:pt x="39557" y="13137"/>
                  </a:cubicBezTo>
                  <a:lnTo>
                    <a:pt x="39162" y="13137"/>
                  </a:lnTo>
                  <a:cubicBezTo>
                    <a:pt x="38179" y="13188"/>
                    <a:pt x="37190" y="13482"/>
                    <a:pt x="36265" y="13750"/>
                  </a:cubicBezTo>
                  <a:cubicBezTo>
                    <a:pt x="35493" y="13986"/>
                    <a:pt x="34696" y="14254"/>
                    <a:pt x="33924" y="14515"/>
                  </a:cubicBezTo>
                  <a:cubicBezTo>
                    <a:pt x="32724" y="14917"/>
                    <a:pt x="31531" y="15313"/>
                    <a:pt x="30281" y="15632"/>
                  </a:cubicBezTo>
                  <a:cubicBezTo>
                    <a:pt x="29534" y="15849"/>
                    <a:pt x="28769" y="16085"/>
                    <a:pt x="27971" y="16353"/>
                  </a:cubicBezTo>
                  <a:cubicBezTo>
                    <a:pt x="27333" y="16563"/>
                    <a:pt x="26663" y="16780"/>
                    <a:pt x="25974" y="16965"/>
                  </a:cubicBezTo>
                  <a:cubicBezTo>
                    <a:pt x="26612" y="16748"/>
                    <a:pt x="27225" y="16538"/>
                    <a:pt x="27863" y="16302"/>
                  </a:cubicBezTo>
                  <a:cubicBezTo>
                    <a:pt x="28577" y="16034"/>
                    <a:pt x="29273" y="15766"/>
                    <a:pt x="29962" y="15555"/>
                  </a:cubicBezTo>
                  <a:cubicBezTo>
                    <a:pt x="31289" y="15128"/>
                    <a:pt x="32597" y="14624"/>
                    <a:pt x="33873" y="14145"/>
                  </a:cubicBezTo>
                  <a:cubicBezTo>
                    <a:pt x="34696" y="13826"/>
                    <a:pt x="35519" y="13507"/>
                    <a:pt x="36342" y="13214"/>
                  </a:cubicBezTo>
                  <a:cubicBezTo>
                    <a:pt x="37541" y="12818"/>
                    <a:pt x="38843" y="12391"/>
                    <a:pt x="40093" y="12391"/>
                  </a:cubicBezTo>
                  <a:close/>
                  <a:moveTo>
                    <a:pt x="53995" y="28341"/>
                  </a:moveTo>
                  <a:cubicBezTo>
                    <a:pt x="54072" y="28341"/>
                    <a:pt x="54129" y="28341"/>
                    <a:pt x="54206" y="28366"/>
                  </a:cubicBezTo>
                  <a:cubicBezTo>
                    <a:pt x="54129" y="28449"/>
                    <a:pt x="54046" y="28526"/>
                    <a:pt x="53995" y="28609"/>
                  </a:cubicBezTo>
                  <a:cubicBezTo>
                    <a:pt x="53912" y="28583"/>
                    <a:pt x="53836" y="28583"/>
                    <a:pt x="53778" y="28551"/>
                  </a:cubicBezTo>
                  <a:cubicBezTo>
                    <a:pt x="53836" y="28475"/>
                    <a:pt x="53912" y="28392"/>
                    <a:pt x="53995" y="28341"/>
                  </a:cubicBezTo>
                  <a:close/>
                  <a:moveTo>
                    <a:pt x="40597" y="11517"/>
                  </a:moveTo>
                  <a:cubicBezTo>
                    <a:pt x="41395" y="11517"/>
                    <a:pt x="42167" y="11676"/>
                    <a:pt x="42881" y="12097"/>
                  </a:cubicBezTo>
                  <a:cubicBezTo>
                    <a:pt x="46633" y="14279"/>
                    <a:pt x="45567" y="18930"/>
                    <a:pt x="44636" y="23026"/>
                  </a:cubicBezTo>
                  <a:cubicBezTo>
                    <a:pt x="44240" y="24832"/>
                    <a:pt x="43838" y="26535"/>
                    <a:pt x="43889" y="27913"/>
                  </a:cubicBezTo>
                  <a:cubicBezTo>
                    <a:pt x="43889" y="28156"/>
                    <a:pt x="43921" y="28392"/>
                    <a:pt x="43972" y="28660"/>
                  </a:cubicBezTo>
                  <a:cubicBezTo>
                    <a:pt x="43921" y="28392"/>
                    <a:pt x="43864" y="28130"/>
                    <a:pt x="43864" y="27888"/>
                  </a:cubicBezTo>
                  <a:cubicBezTo>
                    <a:pt x="43762" y="26612"/>
                    <a:pt x="44081" y="24991"/>
                    <a:pt x="44425" y="23288"/>
                  </a:cubicBezTo>
                  <a:cubicBezTo>
                    <a:pt x="45165" y="19434"/>
                    <a:pt x="46020" y="15051"/>
                    <a:pt x="42486" y="12895"/>
                  </a:cubicBezTo>
                  <a:cubicBezTo>
                    <a:pt x="41739" y="12416"/>
                    <a:pt x="40916" y="12257"/>
                    <a:pt x="40093" y="12257"/>
                  </a:cubicBezTo>
                  <a:cubicBezTo>
                    <a:pt x="38817" y="12257"/>
                    <a:pt x="37509" y="12659"/>
                    <a:pt x="36291" y="13080"/>
                  </a:cubicBezTo>
                  <a:cubicBezTo>
                    <a:pt x="35468" y="13373"/>
                    <a:pt x="34638" y="13692"/>
                    <a:pt x="33815" y="14011"/>
                  </a:cubicBezTo>
                  <a:cubicBezTo>
                    <a:pt x="32539" y="14490"/>
                    <a:pt x="31238" y="14968"/>
                    <a:pt x="29911" y="15396"/>
                  </a:cubicBezTo>
                  <a:cubicBezTo>
                    <a:pt x="29215" y="15632"/>
                    <a:pt x="28526" y="15874"/>
                    <a:pt x="27812" y="16168"/>
                  </a:cubicBezTo>
                  <a:cubicBezTo>
                    <a:pt x="26982" y="16461"/>
                    <a:pt x="26159" y="16780"/>
                    <a:pt x="25311" y="17042"/>
                  </a:cubicBezTo>
                  <a:cubicBezTo>
                    <a:pt x="26108" y="16748"/>
                    <a:pt x="26855" y="16429"/>
                    <a:pt x="27620" y="16110"/>
                  </a:cubicBezTo>
                  <a:cubicBezTo>
                    <a:pt x="28290" y="15823"/>
                    <a:pt x="28954" y="15555"/>
                    <a:pt x="29592" y="15313"/>
                  </a:cubicBezTo>
                  <a:cubicBezTo>
                    <a:pt x="31053" y="14783"/>
                    <a:pt x="32463" y="14196"/>
                    <a:pt x="33841" y="13616"/>
                  </a:cubicBezTo>
                  <a:cubicBezTo>
                    <a:pt x="34670" y="13271"/>
                    <a:pt x="35544" y="12895"/>
                    <a:pt x="36393" y="12550"/>
                  </a:cubicBezTo>
                  <a:cubicBezTo>
                    <a:pt x="37726" y="12021"/>
                    <a:pt x="39213" y="11517"/>
                    <a:pt x="40597" y="11517"/>
                  </a:cubicBezTo>
                  <a:close/>
                  <a:moveTo>
                    <a:pt x="54391" y="28392"/>
                  </a:moveTo>
                  <a:cubicBezTo>
                    <a:pt x="54448" y="28392"/>
                    <a:pt x="54525" y="28424"/>
                    <a:pt x="54608" y="28424"/>
                  </a:cubicBezTo>
                  <a:cubicBezTo>
                    <a:pt x="54525" y="28526"/>
                    <a:pt x="54448" y="28609"/>
                    <a:pt x="54391" y="28711"/>
                  </a:cubicBezTo>
                  <a:cubicBezTo>
                    <a:pt x="54314" y="28685"/>
                    <a:pt x="54231" y="28660"/>
                    <a:pt x="54155" y="28634"/>
                  </a:cubicBezTo>
                  <a:lnTo>
                    <a:pt x="54391" y="28392"/>
                  </a:lnTo>
                  <a:close/>
                  <a:moveTo>
                    <a:pt x="41127" y="10611"/>
                  </a:moveTo>
                  <a:cubicBezTo>
                    <a:pt x="41899" y="10611"/>
                    <a:pt x="42671" y="10770"/>
                    <a:pt x="43360" y="11166"/>
                  </a:cubicBezTo>
                  <a:cubicBezTo>
                    <a:pt x="47373" y="13456"/>
                    <a:pt x="46122" y="18401"/>
                    <a:pt x="45006" y="22784"/>
                  </a:cubicBezTo>
                  <a:cubicBezTo>
                    <a:pt x="44527" y="24672"/>
                    <a:pt x="44081" y="26478"/>
                    <a:pt x="44081" y="27913"/>
                  </a:cubicBezTo>
                  <a:cubicBezTo>
                    <a:pt x="44081" y="28181"/>
                    <a:pt x="44106" y="28475"/>
                    <a:pt x="44132" y="28743"/>
                  </a:cubicBezTo>
                  <a:cubicBezTo>
                    <a:pt x="44081" y="28475"/>
                    <a:pt x="44049" y="28181"/>
                    <a:pt x="44049" y="27888"/>
                  </a:cubicBezTo>
                  <a:cubicBezTo>
                    <a:pt x="43998" y="26561"/>
                    <a:pt x="44368" y="24857"/>
                    <a:pt x="44795" y="23052"/>
                  </a:cubicBezTo>
                  <a:cubicBezTo>
                    <a:pt x="45727" y="18905"/>
                    <a:pt x="46792" y="14196"/>
                    <a:pt x="42964" y="11963"/>
                  </a:cubicBezTo>
                  <a:cubicBezTo>
                    <a:pt x="42218" y="11517"/>
                    <a:pt x="41420" y="11357"/>
                    <a:pt x="40597" y="11357"/>
                  </a:cubicBezTo>
                  <a:cubicBezTo>
                    <a:pt x="39187" y="11357"/>
                    <a:pt x="37701" y="11887"/>
                    <a:pt x="36316" y="12416"/>
                  </a:cubicBezTo>
                  <a:cubicBezTo>
                    <a:pt x="35468" y="12761"/>
                    <a:pt x="34613" y="13137"/>
                    <a:pt x="33790" y="13482"/>
                  </a:cubicBezTo>
                  <a:cubicBezTo>
                    <a:pt x="32405" y="14037"/>
                    <a:pt x="31002" y="14649"/>
                    <a:pt x="29534" y="15153"/>
                  </a:cubicBezTo>
                  <a:cubicBezTo>
                    <a:pt x="28896" y="15396"/>
                    <a:pt x="28233" y="15689"/>
                    <a:pt x="27544" y="15983"/>
                  </a:cubicBezTo>
                  <a:cubicBezTo>
                    <a:pt x="26612" y="16378"/>
                    <a:pt x="25655" y="16780"/>
                    <a:pt x="24673" y="17099"/>
                  </a:cubicBezTo>
                  <a:cubicBezTo>
                    <a:pt x="25578" y="16748"/>
                    <a:pt x="26453" y="16327"/>
                    <a:pt x="27333" y="15925"/>
                  </a:cubicBezTo>
                  <a:cubicBezTo>
                    <a:pt x="27997" y="15632"/>
                    <a:pt x="28609" y="15313"/>
                    <a:pt x="29247" y="15077"/>
                  </a:cubicBezTo>
                  <a:cubicBezTo>
                    <a:pt x="30785" y="14439"/>
                    <a:pt x="32329" y="13718"/>
                    <a:pt x="33815" y="13054"/>
                  </a:cubicBezTo>
                  <a:cubicBezTo>
                    <a:pt x="34670" y="12684"/>
                    <a:pt x="35544" y="12282"/>
                    <a:pt x="36425" y="11912"/>
                  </a:cubicBezTo>
                  <a:cubicBezTo>
                    <a:pt x="37988" y="11198"/>
                    <a:pt x="39615" y="10611"/>
                    <a:pt x="41127" y="10611"/>
                  </a:cubicBezTo>
                  <a:close/>
                  <a:moveTo>
                    <a:pt x="51258" y="28711"/>
                  </a:moveTo>
                  <a:cubicBezTo>
                    <a:pt x="51226" y="28711"/>
                    <a:pt x="51201" y="28743"/>
                    <a:pt x="51201" y="28743"/>
                  </a:cubicBezTo>
                  <a:lnTo>
                    <a:pt x="51150" y="28743"/>
                  </a:lnTo>
                  <a:cubicBezTo>
                    <a:pt x="51150" y="28743"/>
                    <a:pt x="51175" y="28743"/>
                    <a:pt x="51201" y="28711"/>
                  </a:cubicBezTo>
                  <a:close/>
                  <a:moveTo>
                    <a:pt x="51737" y="28634"/>
                  </a:moveTo>
                  <a:cubicBezTo>
                    <a:pt x="51705" y="28660"/>
                    <a:pt x="51654" y="28711"/>
                    <a:pt x="51628" y="28743"/>
                  </a:cubicBezTo>
                  <a:lnTo>
                    <a:pt x="51494" y="28743"/>
                  </a:lnTo>
                  <a:cubicBezTo>
                    <a:pt x="51520" y="28711"/>
                    <a:pt x="51577" y="28685"/>
                    <a:pt x="51603" y="28660"/>
                  </a:cubicBezTo>
                  <a:cubicBezTo>
                    <a:pt x="51654" y="28660"/>
                    <a:pt x="51705" y="28660"/>
                    <a:pt x="51737" y="28634"/>
                  </a:cubicBezTo>
                  <a:close/>
                  <a:moveTo>
                    <a:pt x="52183" y="28609"/>
                  </a:moveTo>
                  <a:cubicBezTo>
                    <a:pt x="52132" y="28660"/>
                    <a:pt x="52081" y="28685"/>
                    <a:pt x="52024" y="28743"/>
                  </a:cubicBezTo>
                  <a:lnTo>
                    <a:pt x="51864" y="28743"/>
                  </a:lnTo>
                  <a:cubicBezTo>
                    <a:pt x="51922" y="28685"/>
                    <a:pt x="51973" y="28660"/>
                    <a:pt x="52024" y="28609"/>
                  </a:cubicBezTo>
                  <a:close/>
                  <a:moveTo>
                    <a:pt x="52636" y="28609"/>
                  </a:moveTo>
                  <a:cubicBezTo>
                    <a:pt x="52585" y="28660"/>
                    <a:pt x="52502" y="28711"/>
                    <a:pt x="52451" y="28768"/>
                  </a:cubicBezTo>
                  <a:lnTo>
                    <a:pt x="52241" y="28768"/>
                  </a:lnTo>
                  <a:cubicBezTo>
                    <a:pt x="52317" y="28711"/>
                    <a:pt x="52375" y="28660"/>
                    <a:pt x="52451" y="28609"/>
                  </a:cubicBezTo>
                  <a:close/>
                  <a:moveTo>
                    <a:pt x="41605" y="9705"/>
                  </a:moveTo>
                  <a:cubicBezTo>
                    <a:pt x="42403" y="9705"/>
                    <a:pt x="43149" y="9864"/>
                    <a:pt x="43838" y="10266"/>
                  </a:cubicBezTo>
                  <a:cubicBezTo>
                    <a:pt x="48145" y="12601"/>
                    <a:pt x="46658" y="17897"/>
                    <a:pt x="45382" y="22573"/>
                  </a:cubicBezTo>
                  <a:cubicBezTo>
                    <a:pt x="44821" y="24538"/>
                    <a:pt x="44291" y="26427"/>
                    <a:pt x="44266" y="27913"/>
                  </a:cubicBezTo>
                  <a:cubicBezTo>
                    <a:pt x="44240" y="28207"/>
                    <a:pt x="44266" y="28526"/>
                    <a:pt x="44317" y="28845"/>
                  </a:cubicBezTo>
                  <a:lnTo>
                    <a:pt x="44291" y="28845"/>
                  </a:lnTo>
                  <a:cubicBezTo>
                    <a:pt x="44240" y="28526"/>
                    <a:pt x="44208" y="28207"/>
                    <a:pt x="44208" y="27913"/>
                  </a:cubicBezTo>
                  <a:cubicBezTo>
                    <a:pt x="44208" y="26478"/>
                    <a:pt x="44661" y="24698"/>
                    <a:pt x="45140" y="22809"/>
                  </a:cubicBezTo>
                  <a:cubicBezTo>
                    <a:pt x="46282" y="18401"/>
                    <a:pt x="47532" y="13373"/>
                    <a:pt x="43443" y="11038"/>
                  </a:cubicBezTo>
                  <a:cubicBezTo>
                    <a:pt x="42747" y="10662"/>
                    <a:pt x="41975" y="10451"/>
                    <a:pt x="41127" y="10451"/>
                  </a:cubicBezTo>
                  <a:cubicBezTo>
                    <a:pt x="40731" y="10451"/>
                    <a:pt x="40329" y="10502"/>
                    <a:pt x="39902" y="10585"/>
                  </a:cubicBezTo>
                  <a:cubicBezTo>
                    <a:pt x="38683" y="10796"/>
                    <a:pt x="37433" y="11300"/>
                    <a:pt x="36367" y="11753"/>
                  </a:cubicBezTo>
                  <a:cubicBezTo>
                    <a:pt x="35493" y="12155"/>
                    <a:pt x="34613" y="12550"/>
                    <a:pt x="33764" y="12920"/>
                  </a:cubicBezTo>
                  <a:cubicBezTo>
                    <a:pt x="32278" y="13590"/>
                    <a:pt x="30734" y="14305"/>
                    <a:pt x="29190" y="14943"/>
                  </a:cubicBezTo>
                  <a:cubicBezTo>
                    <a:pt x="28552" y="15185"/>
                    <a:pt x="27888" y="15504"/>
                    <a:pt x="27250" y="15791"/>
                  </a:cubicBezTo>
                  <a:cubicBezTo>
                    <a:pt x="26217" y="16302"/>
                    <a:pt x="25151" y="16780"/>
                    <a:pt x="24060" y="17150"/>
                  </a:cubicBezTo>
                  <a:cubicBezTo>
                    <a:pt x="25068" y="16748"/>
                    <a:pt x="26057" y="16244"/>
                    <a:pt x="27014" y="15766"/>
                  </a:cubicBezTo>
                  <a:cubicBezTo>
                    <a:pt x="27620" y="15447"/>
                    <a:pt x="28258" y="15102"/>
                    <a:pt x="28871" y="14834"/>
                  </a:cubicBezTo>
                  <a:cubicBezTo>
                    <a:pt x="30574" y="14069"/>
                    <a:pt x="32278" y="13239"/>
                    <a:pt x="33924" y="12442"/>
                  </a:cubicBezTo>
                  <a:cubicBezTo>
                    <a:pt x="34747" y="12046"/>
                    <a:pt x="35627" y="11644"/>
                    <a:pt x="36450" y="11249"/>
                  </a:cubicBezTo>
                  <a:cubicBezTo>
                    <a:pt x="38179" y="10426"/>
                    <a:pt x="39959" y="9705"/>
                    <a:pt x="41605" y="9705"/>
                  </a:cubicBezTo>
                  <a:close/>
                  <a:moveTo>
                    <a:pt x="53064" y="28609"/>
                  </a:moveTo>
                  <a:cubicBezTo>
                    <a:pt x="52981" y="28685"/>
                    <a:pt x="52930" y="28768"/>
                    <a:pt x="52853" y="28845"/>
                  </a:cubicBezTo>
                  <a:cubicBezTo>
                    <a:pt x="52796" y="28819"/>
                    <a:pt x="52719" y="28819"/>
                    <a:pt x="52636" y="28794"/>
                  </a:cubicBezTo>
                  <a:cubicBezTo>
                    <a:pt x="52719" y="28743"/>
                    <a:pt x="52770" y="28660"/>
                    <a:pt x="52853" y="28609"/>
                  </a:cubicBezTo>
                  <a:close/>
                  <a:moveTo>
                    <a:pt x="53249" y="28634"/>
                  </a:moveTo>
                  <a:cubicBezTo>
                    <a:pt x="53332" y="28634"/>
                    <a:pt x="53408" y="28660"/>
                    <a:pt x="53491" y="28660"/>
                  </a:cubicBezTo>
                  <a:cubicBezTo>
                    <a:pt x="53408" y="28743"/>
                    <a:pt x="53332" y="28819"/>
                    <a:pt x="53274" y="28902"/>
                  </a:cubicBezTo>
                  <a:cubicBezTo>
                    <a:pt x="53198" y="28902"/>
                    <a:pt x="53115" y="28870"/>
                    <a:pt x="53038" y="28870"/>
                  </a:cubicBezTo>
                  <a:cubicBezTo>
                    <a:pt x="53115" y="28794"/>
                    <a:pt x="53172" y="28711"/>
                    <a:pt x="53249" y="28634"/>
                  </a:cubicBezTo>
                  <a:close/>
                  <a:moveTo>
                    <a:pt x="50461" y="28979"/>
                  </a:moveTo>
                  <a:cubicBezTo>
                    <a:pt x="50429" y="28979"/>
                    <a:pt x="50378" y="29004"/>
                    <a:pt x="50352" y="29004"/>
                  </a:cubicBezTo>
                  <a:lnTo>
                    <a:pt x="50269" y="29004"/>
                  </a:lnTo>
                  <a:cubicBezTo>
                    <a:pt x="50327" y="29004"/>
                    <a:pt x="50352" y="28979"/>
                    <a:pt x="50378" y="28979"/>
                  </a:cubicBezTo>
                  <a:close/>
                  <a:moveTo>
                    <a:pt x="50965" y="28902"/>
                  </a:moveTo>
                  <a:lnTo>
                    <a:pt x="50965" y="28902"/>
                  </a:lnTo>
                  <a:cubicBezTo>
                    <a:pt x="50907" y="28953"/>
                    <a:pt x="50856" y="28979"/>
                    <a:pt x="50805" y="29004"/>
                  </a:cubicBezTo>
                  <a:lnTo>
                    <a:pt x="50646" y="29004"/>
                  </a:lnTo>
                  <a:cubicBezTo>
                    <a:pt x="50697" y="28979"/>
                    <a:pt x="50748" y="28953"/>
                    <a:pt x="50805" y="28928"/>
                  </a:cubicBezTo>
                  <a:cubicBezTo>
                    <a:pt x="50856" y="28928"/>
                    <a:pt x="50907" y="28928"/>
                    <a:pt x="50965" y="28902"/>
                  </a:cubicBezTo>
                  <a:close/>
                  <a:moveTo>
                    <a:pt x="53651" y="28685"/>
                  </a:moveTo>
                  <a:cubicBezTo>
                    <a:pt x="53727" y="28711"/>
                    <a:pt x="53810" y="28711"/>
                    <a:pt x="53887" y="28743"/>
                  </a:cubicBezTo>
                  <a:cubicBezTo>
                    <a:pt x="53810" y="28819"/>
                    <a:pt x="53727" y="28928"/>
                    <a:pt x="53676" y="29004"/>
                  </a:cubicBezTo>
                  <a:cubicBezTo>
                    <a:pt x="53593" y="28979"/>
                    <a:pt x="53517" y="28979"/>
                    <a:pt x="53434" y="28953"/>
                  </a:cubicBezTo>
                  <a:cubicBezTo>
                    <a:pt x="53517" y="28870"/>
                    <a:pt x="53568" y="28768"/>
                    <a:pt x="53651" y="28685"/>
                  </a:cubicBezTo>
                  <a:close/>
                  <a:moveTo>
                    <a:pt x="51418" y="28902"/>
                  </a:moveTo>
                  <a:cubicBezTo>
                    <a:pt x="51360" y="28928"/>
                    <a:pt x="51309" y="28979"/>
                    <a:pt x="51258" y="29030"/>
                  </a:cubicBezTo>
                  <a:lnTo>
                    <a:pt x="51041" y="29030"/>
                  </a:lnTo>
                  <a:cubicBezTo>
                    <a:pt x="51124" y="28979"/>
                    <a:pt x="51175" y="28928"/>
                    <a:pt x="51226" y="28902"/>
                  </a:cubicBezTo>
                  <a:close/>
                  <a:moveTo>
                    <a:pt x="51679" y="28870"/>
                  </a:moveTo>
                  <a:cubicBezTo>
                    <a:pt x="51737" y="28870"/>
                    <a:pt x="51813" y="28902"/>
                    <a:pt x="51864" y="28902"/>
                  </a:cubicBezTo>
                  <a:cubicBezTo>
                    <a:pt x="51813" y="28953"/>
                    <a:pt x="51737" y="29004"/>
                    <a:pt x="51679" y="29062"/>
                  </a:cubicBezTo>
                  <a:lnTo>
                    <a:pt x="51469" y="29062"/>
                  </a:lnTo>
                  <a:cubicBezTo>
                    <a:pt x="51520" y="29004"/>
                    <a:pt x="51603" y="28953"/>
                    <a:pt x="51679" y="28870"/>
                  </a:cubicBezTo>
                  <a:close/>
                  <a:moveTo>
                    <a:pt x="52081" y="28902"/>
                  </a:moveTo>
                  <a:cubicBezTo>
                    <a:pt x="52158" y="28902"/>
                    <a:pt x="52241" y="28902"/>
                    <a:pt x="52317" y="28928"/>
                  </a:cubicBezTo>
                  <a:cubicBezTo>
                    <a:pt x="52241" y="28979"/>
                    <a:pt x="52183" y="29062"/>
                    <a:pt x="52107" y="29138"/>
                  </a:cubicBezTo>
                  <a:cubicBezTo>
                    <a:pt x="52024" y="29113"/>
                    <a:pt x="51947" y="29113"/>
                    <a:pt x="51864" y="29087"/>
                  </a:cubicBezTo>
                  <a:cubicBezTo>
                    <a:pt x="51947" y="29030"/>
                    <a:pt x="52024" y="28953"/>
                    <a:pt x="52081" y="28902"/>
                  </a:cubicBezTo>
                  <a:close/>
                  <a:moveTo>
                    <a:pt x="54046" y="28768"/>
                  </a:moveTo>
                  <a:cubicBezTo>
                    <a:pt x="54129" y="28794"/>
                    <a:pt x="54206" y="28819"/>
                    <a:pt x="54289" y="28819"/>
                  </a:cubicBezTo>
                  <a:cubicBezTo>
                    <a:pt x="54206" y="28928"/>
                    <a:pt x="54129" y="29030"/>
                    <a:pt x="54072" y="29138"/>
                  </a:cubicBezTo>
                  <a:cubicBezTo>
                    <a:pt x="53995" y="29113"/>
                    <a:pt x="53912" y="29087"/>
                    <a:pt x="53810" y="29062"/>
                  </a:cubicBezTo>
                  <a:cubicBezTo>
                    <a:pt x="53887" y="28953"/>
                    <a:pt x="53970" y="28870"/>
                    <a:pt x="54046" y="28768"/>
                  </a:cubicBezTo>
                  <a:close/>
                  <a:moveTo>
                    <a:pt x="52502" y="28928"/>
                  </a:moveTo>
                  <a:cubicBezTo>
                    <a:pt x="52585" y="28953"/>
                    <a:pt x="52662" y="28953"/>
                    <a:pt x="52745" y="28953"/>
                  </a:cubicBezTo>
                  <a:cubicBezTo>
                    <a:pt x="52662" y="29030"/>
                    <a:pt x="52611" y="29113"/>
                    <a:pt x="52534" y="29221"/>
                  </a:cubicBezTo>
                  <a:cubicBezTo>
                    <a:pt x="52451" y="29189"/>
                    <a:pt x="52375" y="29164"/>
                    <a:pt x="52292" y="29164"/>
                  </a:cubicBezTo>
                  <a:cubicBezTo>
                    <a:pt x="52343" y="29087"/>
                    <a:pt x="52426" y="29004"/>
                    <a:pt x="52502" y="28928"/>
                  </a:cubicBezTo>
                  <a:close/>
                  <a:moveTo>
                    <a:pt x="49580" y="29189"/>
                  </a:moveTo>
                  <a:lnTo>
                    <a:pt x="49580" y="29189"/>
                  </a:lnTo>
                  <a:cubicBezTo>
                    <a:pt x="49555" y="29221"/>
                    <a:pt x="49529" y="29247"/>
                    <a:pt x="49472" y="29272"/>
                  </a:cubicBezTo>
                  <a:cubicBezTo>
                    <a:pt x="49446" y="29272"/>
                    <a:pt x="49421" y="29272"/>
                    <a:pt x="49370" y="29247"/>
                  </a:cubicBezTo>
                  <a:cubicBezTo>
                    <a:pt x="49421" y="29247"/>
                    <a:pt x="49446" y="29221"/>
                    <a:pt x="49472" y="29221"/>
                  </a:cubicBezTo>
                  <a:cubicBezTo>
                    <a:pt x="49529" y="29221"/>
                    <a:pt x="49555" y="29221"/>
                    <a:pt x="49580" y="29189"/>
                  </a:cubicBezTo>
                  <a:close/>
                  <a:moveTo>
                    <a:pt x="50110" y="29164"/>
                  </a:moveTo>
                  <a:cubicBezTo>
                    <a:pt x="50059" y="29221"/>
                    <a:pt x="50008" y="29247"/>
                    <a:pt x="49950" y="29272"/>
                  </a:cubicBezTo>
                  <a:lnTo>
                    <a:pt x="49765" y="29272"/>
                  </a:lnTo>
                  <a:cubicBezTo>
                    <a:pt x="49823" y="29247"/>
                    <a:pt x="49899" y="29221"/>
                    <a:pt x="49950" y="29189"/>
                  </a:cubicBezTo>
                  <a:cubicBezTo>
                    <a:pt x="50008" y="29164"/>
                    <a:pt x="50059" y="29164"/>
                    <a:pt x="50110" y="29164"/>
                  </a:cubicBezTo>
                  <a:close/>
                  <a:moveTo>
                    <a:pt x="52904" y="29004"/>
                  </a:moveTo>
                  <a:cubicBezTo>
                    <a:pt x="52981" y="29004"/>
                    <a:pt x="53089" y="29030"/>
                    <a:pt x="53172" y="29030"/>
                  </a:cubicBezTo>
                  <a:cubicBezTo>
                    <a:pt x="53089" y="29138"/>
                    <a:pt x="53013" y="29221"/>
                    <a:pt x="52955" y="29298"/>
                  </a:cubicBezTo>
                  <a:cubicBezTo>
                    <a:pt x="52904" y="29298"/>
                    <a:pt x="52853" y="29272"/>
                    <a:pt x="52770" y="29272"/>
                  </a:cubicBezTo>
                  <a:cubicBezTo>
                    <a:pt x="52745" y="29247"/>
                    <a:pt x="52719" y="29247"/>
                    <a:pt x="52694" y="29247"/>
                  </a:cubicBezTo>
                  <a:cubicBezTo>
                    <a:pt x="52770" y="29164"/>
                    <a:pt x="52853" y="29087"/>
                    <a:pt x="52904" y="29004"/>
                  </a:cubicBezTo>
                  <a:close/>
                  <a:moveTo>
                    <a:pt x="50620" y="29164"/>
                  </a:moveTo>
                  <a:cubicBezTo>
                    <a:pt x="50563" y="29221"/>
                    <a:pt x="50486" y="29272"/>
                    <a:pt x="50429" y="29323"/>
                  </a:cubicBezTo>
                  <a:cubicBezTo>
                    <a:pt x="50352" y="29298"/>
                    <a:pt x="50269" y="29298"/>
                    <a:pt x="50193" y="29298"/>
                  </a:cubicBezTo>
                  <a:cubicBezTo>
                    <a:pt x="50269" y="29247"/>
                    <a:pt x="50352" y="29221"/>
                    <a:pt x="50403" y="29164"/>
                  </a:cubicBezTo>
                  <a:close/>
                  <a:moveTo>
                    <a:pt x="51099" y="29164"/>
                  </a:moveTo>
                  <a:cubicBezTo>
                    <a:pt x="51016" y="29247"/>
                    <a:pt x="50965" y="29298"/>
                    <a:pt x="50882" y="29349"/>
                  </a:cubicBezTo>
                  <a:cubicBezTo>
                    <a:pt x="50805" y="29349"/>
                    <a:pt x="50722" y="29349"/>
                    <a:pt x="50646" y="29323"/>
                  </a:cubicBezTo>
                  <a:cubicBezTo>
                    <a:pt x="50722" y="29272"/>
                    <a:pt x="50780" y="29221"/>
                    <a:pt x="50856" y="29164"/>
                  </a:cubicBezTo>
                  <a:close/>
                  <a:moveTo>
                    <a:pt x="51309" y="29189"/>
                  </a:moveTo>
                  <a:cubicBezTo>
                    <a:pt x="51386" y="29189"/>
                    <a:pt x="51469" y="29189"/>
                    <a:pt x="51545" y="29221"/>
                  </a:cubicBezTo>
                  <a:cubicBezTo>
                    <a:pt x="51469" y="29272"/>
                    <a:pt x="51418" y="29349"/>
                    <a:pt x="51335" y="29406"/>
                  </a:cubicBezTo>
                  <a:cubicBezTo>
                    <a:pt x="51258" y="29406"/>
                    <a:pt x="51175" y="29381"/>
                    <a:pt x="51099" y="29381"/>
                  </a:cubicBezTo>
                  <a:cubicBezTo>
                    <a:pt x="51150" y="29323"/>
                    <a:pt x="51226" y="29247"/>
                    <a:pt x="51309" y="29189"/>
                  </a:cubicBezTo>
                  <a:close/>
                  <a:moveTo>
                    <a:pt x="44476" y="29030"/>
                  </a:moveTo>
                  <a:lnTo>
                    <a:pt x="44476" y="29030"/>
                  </a:lnTo>
                  <a:cubicBezTo>
                    <a:pt x="45325" y="29247"/>
                    <a:pt x="46205" y="29323"/>
                    <a:pt x="47111" y="29349"/>
                  </a:cubicBezTo>
                  <a:cubicBezTo>
                    <a:pt x="46735" y="29406"/>
                    <a:pt x="46365" y="29432"/>
                    <a:pt x="45995" y="29432"/>
                  </a:cubicBezTo>
                  <a:cubicBezTo>
                    <a:pt x="45516" y="29432"/>
                    <a:pt x="45038" y="29381"/>
                    <a:pt x="44527" y="29221"/>
                  </a:cubicBezTo>
                  <a:lnTo>
                    <a:pt x="44502" y="29221"/>
                  </a:lnTo>
                  <a:cubicBezTo>
                    <a:pt x="44502" y="29164"/>
                    <a:pt x="44502" y="29113"/>
                    <a:pt x="44476" y="29030"/>
                  </a:cubicBezTo>
                  <a:close/>
                  <a:moveTo>
                    <a:pt x="53332" y="29087"/>
                  </a:moveTo>
                  <a:cubicBezTo>
                    <a:pt x="53408" y="29087"/>
                    <a:pt x="53491" y="29113"/>
                    <a:pt x="53568" y="29138"/>
                  </a:cubicBezTo>
                  <a:cubicBezTo>
                    <a:pt x="53491" y="29247"/>
                    <a:pt x="53434" y="29323"/>
                    <a:pt x="53357" y="29432"/>
                  </a:cubicBezTo>
                  <a:cubicBezTo>
                    <a:pt x="53274" y="29406"/>
                    <a:pt x="53198" y="29381"/>
                    <a:pt x="53115" y="29349"/>
                  </a:cubicBezTo>
                  <a:cubicBezTo>
                    <a:pt x="53172" y="29247"/>
                    <a:pt x="53249" y="29164"/>
                    <a:pt x="53332" y="29087"/>
                  </a:cubicBezTo>
                  <a:close/>
                  <a:moveTo>
                    <a:pt x="51737" y="29221"/>
                  </a:moveTo>
                  <a:cubicBezTo>
                    <a:pt x="51813" y="29247"/>
                    <a:pt x="51896" y="29247"/>
                    <a:pt x="51998" y="29272"/>
                  </a:cubicBezTo>
                  <a:cubicBezTo>
                    <a:pt x="51922" y="29323"/>
                    <a:pt x="51864" y="29406"/>
                    <a:pt x="51788" y="29483"/>
                  </a:cubicBezTo>
                  <a:cubicBezTo>
                    <a:pt x="51705" y="29483"/>
                    <a:pt x="51603" y="29457"/>
                    <a:pt x="51520" y="29432"/>
                  </a:cubicBezTo>
                  <a:cubicBezTo>
                    <a:pt x="51603" y="29381"/>
                    <a:pt x="51654" y="29298"/>
                    <a:pt x="51737" y="29221"/>
                  </a:cubicBezTo>
                  <a:close/>
                  <a:moveTo>
                    <a:pt x="53727" y="29189"/>
                  </a:moveTo>
                  <a:cubicBezTo>
                    <a:pt x="53810" y="29221"/>
                    <a:pt x="53887" y="29247"/>
                    <a:pt x="53970" y="29272"/>
                  </a:cubicBezTo>
                  <a:cubicBezTo>
                    <a:pt x="53912" y="29349"/>
                    <a:pt x="53836" y="29457"/>
                    <a:pt x="53778" y="29566"/>
                  </a:cubicBezTo>
                  <a:cubicBezTo>
                    <a:pt x="53676" y="29540"/>
                    <a:pt x="53593" y="29508"/>
                    <a:pt x="53517" y="29483"/>
                  </a:cubicBezTo>
                  <a:cubicBezTo>
                    <a:pt x="53593" y="29381"/>
                    <a:pt x="53651" y="29272"/>
                    <a:pt x="53727" y="29189"/>
                  </a:cubicBezTo>
                  <a:close/>
                  <a:moveTo>
                    <a:pt x="52158" y="29298"/>
                  </a:moveTo>
                  <a:cubicBezTo>
                    <a:pt x="52266" y="29298"/>
                    <a:pt x="52343" y="29323"/>
                    <a:pt x="52426" y="29323"/>
                  </a:cubicBezTo>
                  <a:cubicBezTo>
                    <a:pt x="52343" y="29406"/>
                    <a:pt x="52292" y="29508"/>
                    <a:pt x="52241" y="29591"/>
                  </a:cubicBezTo>
                  <a:cubicBezTo>
                    <a:pt x="52132" y="29566"/>
                    <a:pt x="52056" y="29540"/>
                    <a:pt x="51947" y="29540"/>
                  </a:cubicBezTo>
                  <a:cubicBezTo>
                    <a:pt x="52024" y="29457"/>
                    <a:pt x="52107" y="29381"/>
                    <a:pt x="52158" y="29298"/>
                  </a:cubicBezTo>
                  <a:close/>
                  <a:moveTo>
                    <a:pt x="52585" y="29381"/>
                  </a:moveTo>
                  <a:cubicBezTo>
                    <a:pt x="52636" y="29381"/>
                    <a:pt x="52694" y="29406"/>
                    <a:pt x="52745" y="29406"/>
                  </a:cubicBezTo>
                  <a:cubicBezTo>
                    <a:pt x="52770" y="29406"/>
                    <a:pt x="52821" y="29432"/>
                    <a:pt x="52853" y="29432"/>
                  </a:cubicBezTo>
                  <a:cubicBezTo>
                    <a:pt x="52796" y="29508"/>
                    <a:pt x="52745" y="29566"/>
                    <a:pt x="52719" y="29642"/>
                  </a:cubicBezTo>
                  <a:cubicBezTo>
                    <a:pt x="52694" y="29642"/>
                    <a:pt x="52662" y="29668"/>
                    <a:pt x="52662" y="29700"/>
                  </a:cubicBezTo>
                  <a:cubicBezTo>
                    <a:pt x="52560" y="29668"/>
                    <a:pt x="52477" y="29642"/>
                    <a:pt x="52375" y="29617"/>
                  </a:cubicBezTo>
                  <a:cubicBezTo>
                    <a:pt x="52451" y="29540"/>
                    <a:pt x="52534" y="29457"/>
                    <a:pt x="52585" y="29381"/>
                  </a:cubicBezTo>
                  <a:close/>
                  <a:moveTo>
                    <a:pt x="48036" y="29381"/>
                  </a:moveTo>
                  <a:cubicBezTo>
                    <a:pt x="47373" y="29591"/>
                    <a:pt x="46684" y="29802"/>
                    <a:pt x="45937" y="29802"/>
                  </a:cubicBezTo>
                  <a:cubicBezTo>
                    <a:pt x="45567" y="29802"/>
                    <a:pt x="45165" y="29751"/>
                    <a:pt x="44770" y="29591"/>
                  </a:cubicBezTo>
                  <a:cubicBezTo>
                    <a:pt x="44719" y="29566"/>
                    <a:pt x="44636" y="29540"/>
                    <a:pt x="44585" y="29508"/>
                  </a:cubicBezTo>
                  <a:cubicBezTo>
                    <a:pt x="44559" y="29457"/>
                    <a:pt x="44559" y="29432"/>
                    <a:pt x="44559" y="29381"/>
                  </a:cubicBezTo>
                  <a:lnTo>
                    <a:pt x="44559" y="29381"/>
                  </a:lnTo>
                  <a:cubicBezTo>
                    <a:pt x="45038" y="29540"/>
                    <a:pt x="45516" y="29591"/>
                    <a:pt x="45995" y="29591"/>
                  </a:cubicBezTo>
                  <a:cubicBezTo>
                    <a:pt x="46601" y="29591"/>
                    <a:pt x="47188" y="29508"/>
                    <a:pt x="47749" y="29406"/>
                  </a:cubicBezTo>
                  <a:lnTo>
                    <a:pt x="47877" y="29406"/>
                  </a:lnTo>
                  <a:cubicBezTo>
                    <a:pt x="47934" y="29406"/>
                    <a:pt x="47985" y="29381"/>
                    <a:pt x="48036" y="29381"/>
                  </a:cubicBezTo>
                  <a:close/>
                  <a:moveTo>
                    <a:pt x="53013" y="29483"/>
                  </a:moveTo>
                  <a:cubicBezTo>
                    <a:pt x="53089" y="29508"/>
                    <a:pt x="53198" y="29540"/>
                    <a:pt x="53274" y="29566"/>
                  </a:cubicBezTo>
                  <a:cubicBezTo>
                    <a:pt x="53249" y="29591"/>
                    <a:pt x="53223" y="29617"/>
                    <a:pt x="53198" y="29668"/>
                  </a:cubicBezTo>
                  <a:cubicBezTo>
                    <a:pt x="53172" y="29725"/>
                    <a:pt x="53115" y="29776"/>
                    <a:pt x="53089" y="29827"/>
                  </a:cubicBezTo>
                  <a:cubicBezTo>
                    <a:pt x="52981" y="29802"/>
                    <a:pt x="52904" y="29776"/>
                    <a:pt x="52796" y="29751"/>
                  </a:cubicBezTo>
                  <a:lnTo>
                    <a:pt x="52821" y="29725"/>
                  </a:lnTo>
                  <a:cubicBezTo>
                    <a:pt x="52879" y="29642"/>
                    <a:pt x="52955" y="29566"/>
                    <a:pt x="53013" y="29483"/>
                  </a:cubicBezTo>
                  <a:close/>
                  <a:moveTo>
                    <a:pt x="53434" y="29591"/>
                  </a:moveTo>
                  <a:cubicBezTo>
                    <a:pt x="53517" y="29617"/>
                    <a:pt x="53593" y="29668"/>
                    <a:pt x="53702" y="29700"/>
                  </a:cubicBezTo>
                  <a:lnTo>
                    <a:pt x="53676" y="29700"/>
                  </a:lnTo>
                  <a:cubicBezTo>
                    <a:pt x="53619" y="29802"/>
                    <a:pt x="53568" y="29885"/>
                    <a:pt x="53517" y="29987"/>
                  </a:cubicBezTo>
                  <a:cubicBezTo>
                    <a:pt x="53408" y="29961"/>
                    <a:pt x="53332" y="29910"/>
                    <a:pt x="53223" y="29885"/>
                  </a:cubicBezTo>
                  <a:cubicBezTo>
                    <a:pt x="53249" y="29827"/>
                    <a:pt x="53300" y="29802"/>
                    <a:pt x="53332" y="29751"/>
                  </a:cubicBezTo>
                  <a:cubicBezTo>
                    <a:pt x="53357" y="29700"/>
                    <a:pt x="53383" y="29642"/>
                    <a:pt x="53434" y="29591"/>
                  </a:cubicBezTo>
                  <a:close/>
                  <a:moveTo>
                    <a:pt x="48674" y="29381"/>
                  </a:moveTo>
                  <a:cubicBezTo>
                    <a:pt x="48623" y="29406"/>
                    <a:pt x="48572" y="29432"/>
                    <a:pt x="48515" y="29457"/>
                  </a:cubicBezTo>
                  <a:cubicBezTo>
                    <a:pt x="47775" y="29802"/>
                    <a:pt x="46977" y="30178"/>
                    <a:pt x="46097" y="30178"/>
                  </a:cubicBezTo>
                  <a:cubicBezTo>
                    <a:pt x="45752" y="30178"/>
                    <a:pt x="45382" y="30121"/>
                    <a:pt x="45038" y="29961"/>
                  </a:cubicBezTo>
                  <a:cubicBezTo>
                    <a:pt x="44904" y="29936"/>
                    <a:pt x="44770" y="29859"/>
                    <a:pt x="44636" y="29802"/>
                  </a:cubicBezTo>
                  <a:cubicBezTo>
                    <a:pt x="44636" y="29776"/>
                    <a:pt x="44636" y="29725"/>
                    <a:pt x="44610" y="29700"/>
                  </a:cubicBezTo>
                  <a:cubicBezTo>
                    <a:pt x="44661" y="29700"/>
                    <a:pt x="44687" y="29725"/>
                    <a:pt x="44744" y="29751"/>
                  </a:cubicBezTo>
                  <a:cubicBezTo>
                    <a:pt x="45140" y="29885"/>
                    <a:pt x="45542" y="29936"/>
                    <a:pt x="45937" y="29936"/>
                  </a:cubicBezTo>
                  <a:cubicBezTo>
                    <a:pt x="46709" y="29936"/>
                    <a:pt x="47456" y="29725"/>
                    <a:pt x="48119" y="29508"/>
                  </a:cubicBezTo>
                  <a:cubicBezTo>
                    <a:pt x="48196" y="29483"/>
                    <a:pt x="48304" y="29457"/>
                    <a:pt x="48387" y="29432"/>
                  </a:cubicBezTo>
                  <a:cubicBezTo>
                    <a:pt x="48438" y="29406"/>
                    <a:pt x="48489" y="29406"/>
                    <a:pt x="48547" y="29381"/>
                  </a:cubicBezTo>
                  <a:close/>
                  <a:moveTo>
                    <a:pt x="49236" y="29406"/>
                  </a:moveTo>
                  <a:cubicBezTo>
                    <a:pt x="49153" y="29457"/>
                    <a:pt x="49076" y="29508"/>
                    <a:pt x="48993" y="29566"/>
                  </a:cubicBezTo>
                  <a:cubicBezTo>
                    <a:pt x="48196" y="30044"/>
                    <a:pt x="47322" y="30574"/>
                    <a:pt x="46339" y="30574"/>
                  </a:cubicBezTo>
                  <a:cubicBezTo>
                    <a:pt x="45995" y="30574"/>
                    <a:pt x="45644" y="30497"/>
                    <a:pt x="45274" y="30363"/>
                  </a:cubicBezTo>
                  <a:cubicBezTo>
                    <a:pt x="45089" y="30280"/>
                    <a:pt x="44904" y="30178"/>
                    <a:pt x="44719" y="30070"/>
                  </a:cubicBezTo>
                  <a:cubicBezTo>
                    <a:pt x="44719" y="30044"/>
                    <a:pt x="44719" y="30019"/>
                    <a:pt x="44687" y="29987"/>
                  </a:cubicBezTo>
                  <a:lnTo>
                    <a:pt x="44687" y="29987"/>
                  </a:lnTo>
                  <a:cubicBezTo>
                    <a:pt x="44795" y="30044"/>
                    <a:pt x="44878" y="30070"/>
                    <a:pt x="44980" y="30121"/>
                  </a:cubicBezTo>
                  <a:cubicBezTo>
                    <a:pt x="45357" y="30255"/>
                    <a:pt x="45727" y="30338"/>
                    <a:pt x="46097" y="30338"/>
                  </a:cubicBezTo>
                  <a:cubicBezTo>
                    <a:pt x="47003" y="30338"/>
                    <a:pt x="47826" y="29961"/>
                    <a:pt x="48572" y="29617"/>
                  </a:cubicBezTo>
                  <a:cubicBezTo>
                    <a:pt x="48674" y="29566"/>
                    <a:pt x="48783" y="29508"/>
                    <a:pt x="48891" y="29457"/>
                  </a:cubicBezTo>
                  <a:cubicBezTo>
                    <a:pt x="48942" y="29432"/>
                    <a:pt x="48993" y="29432"/>
                    <a:pt x="49025" y="29406"/>
                  </a:cubicBezTo>
                  <a:close/>
                  <a:moveTo>
                    <a:pt x="49529" y="29406"/>
                  </a:moveTo>
                  <a:cubicBezTo>
                    <a:pt x="49606" y="29406"/>
                    <a:pt x="49689" y="29432"/>
                    <a:pt x="49765" y="29432"/>
                  </a:cubicBezTo>
                  <a:cubicBezTo>
                    <a:pt x="49663" y="29483"/>
                    <a:pt x="49580" y="29566"/>
                    <a:pt x="49472" y="29642"/>
                  </a:cubicBezTo>
                  <a:cubicBezTo>
                    <a:pt x="48649" y="30255"/>
                    <a:pt x="47692" y="30976"/>
                    <a:pt x="46575" y="30976"/>
                  </a:cubicBezTo>
                  <a:cubicBezTo>
                    <a:pt x="46231" y="30976"/>
                    <a:pt x="45886" y="30893"/>
                    <a:pt x="45516" y="30733"/>
                  </a:cubicBezTo>
                  <a:cubicBezTo>
                    <a:pt x="45274" y="30625"/>
                    <a:pt x="45038" y="30497"/>
                    <a:pt x="44795" y="30338"/>
                  </a:cubicBezTo>
                  <a:lnTo>
                    <a:pt x="44795" y="30280"/>
                  </a:lnTo>
                  <a:cubicBezTo>
                    <a:pt x="44929" y="30363"/>
                    <a:pt x="45063" y="30440"/>
                    <a:pt x="45223" y="30497"/>
                  </a:cubicBezTo>
                  <a:cubicBezTo>
                    <a:pt x="45593" y="30657"/>
                    <a:pt x="45963" y="30708"/>
                    <a:pt x="46314" y="30708"/>
                  </a:cubicBezTo>
                  <a:cubicBezTo>
                    <a:pt x="47347" y="30708"/>
                    <a:pt x="48279" y="30146"/>
                    <a:pt x="49051" y="29700"/>
                  </a:cubicBezTo>
                  <a:cubicBezTo>
                    <a:pt x="49185" y="29617"/>
                    <a:pt x="49287" y="29566"/>
                    <a:pt x="49370" y="29483"/>
                  </a:cubicBezTo>
                  <a:cubicBezTo>
                    <a:pt x="49421" y="29457"/>
                    <a:pt x="49472" y="29432"/>
                    <a:pt x="49529" y="29406"/>
                  </a:cubicBezTo>
                  <a:close/>
                  <a:moveTo>
                    <a:pt x="50008" y="29432"/>
                  </a:moveTo>
                  <a:cubicBezTo>
                    <a:pt x="50084" y="29432"/>
                    <a:pt x="50167" y="29432"/>
                    <a:pt x="50269" y="29457"/>
                  </a:cubicBezTo>
                  <a:cubicBezTo>
                    <a:pt x="50167" y="29540"/>
                    <a:pt x="50059" y="29617"/>
                    <a:pt x="49982" y="29700"/>
                  </a:cubicBezTo>
                  <a:cubicBezTo>
                    <a:pt x="49102" y="30465"/>
                    <a:pt x="48068" y="31371"/>
                    <a:pt x="46843" y="31371"/>
                  </a:cubicBezTo>
                  <a:cubicBezTo>
                    <a:pt x="46499" y="31371"/>
                    <a:pt x="46122" y="31295"/>
                    <a:pt x="45752" y="31103"/>
                  </a:cubicBezTo>
                  <a:cubicBezTo>
                    <a:pt x="45459" y="30976"/>
                    <a:pt x="45165" y="30784"/>
                    <a:pt x="44904" y="30574"/>
                  </a:cubicBezTo>
                  <a:lnTo>
                    <a:pt x="44904" y="30574"/>
                  </a:lnTo>
                  <a:cubicBezTo>
                    <a:pt x="45063" y="30682"/>
                    <a:pt x="45248" y="30784"/>
                    <a:pt x="45459" y="30867"/>
                  </a:cubicBezTo>
                  <a:cubicBezTo>
                    <a:pt x="45835" y="31052"/>
                    <a:pt x="46231" y="31103"/>
                    <a:pt x="46575" y="31103"/>
                  </a:cubicBezTo>
                  <a:cubicBezTo>
                    <a:pt x="47717" y="31103"/>
                    <a:pt x="48732" y="30389"/>
                    <a:pt x="49555" y="29751"/>
                  </a:cubicBezTo>
                  <a:cubicBezTo>
                    <a:pt x="49663" y="29668"/>
                    <a:pt x="49765" y="29591"/>
                    <a:pt x="49874" y="29540"/>
                  </a:cubicBezTo>
                  <a:cubicBezTo>
                    <a:pt x="49925" y="29483"/>
                    <a:pt x="49950" y="29457"/>
                    <a:pt x="50008" y="29432"/>
                  </a:cubicBezTo>
                  <a:close/>
                  <a:moveTo>
                    <a:pt x="50486" y="29457"/>
                  </a:moveTo>
                  <a:cubicBezTo>
                    <a:pt x="50563" y="29483"/>
                    <a:pt x="50671" y="29483"/>
                    <a:pt x="50748" y="29483"/>
                  </a:cubicBezTo>
                  <a:cubicBezTo>
                    <a:pt x="50646" y="29591"/>
                    <a:pt x="50563" y="29668"/>
                    <a:pt x="50461" y="29776"/>
                  </a:cubicBezTo>
                  <a:cubicBezTo>
                    <a:pt x="49555" y="30682"/>
                    <a:pt x="48464" y="31773"/>
                    <a:pt x="47137" y="31773"/>
                  </a:cubicBezTo>
                  <a:cubicBezTo>
                    <a:pt x="46760" y="31773"/>
                    <a:pt x="46390" y="31665"/>
                    <a:pt x="45995" y="31480"/>
                  </a:cubicBezTo>
                  <a:cubicBezTo>
                    <a:pt x="45701" y="31346"/>
                    <a:pt x="45408" y="31161"/>
                    <a:pt x="45140" y="30944"/>
                  </a:cubicBezTo>
                  <a:lnTo>
                    <a:pt x="45140" y="30944"/>
                  </a:lnTo>
                  <a:cubicBezTo>
                    <a:pt x="45325" y="31052"/>
                    <a:pt x="45516" y="31161"/>
                    <a:pt x="45701" y="31237"/>
                  </a:cubicBezTo>
                  <a:cubicBezTo>
                    <a:pt x="46097" y="31422"/>
                    <a:pt x="46473" y="31505"/>
                    <a:pt x="46843" y="31505"/>
                  </a:cubicBezTo>
                  <a:cubicBezTo>
                    <a:pt x="48119" y="31505"/>
                    <a:pt x="49210" y="30548"/>
                    <a:pt x="50059" y="29827"/>
                  </a:cubicBezTo>
                  <a:cubicBezTo>
                    <a:pt x="50167" y="29725"/>
                    <a:pt x="50269" y="29642"/>
                    <a:pt x="50378" y="29566"/>
                  </a:cubicBezTo>
                  <a:cubicBezTo>
                    <a:pt x="50403" y="29540"/>
                    <a:pt x="50429" y="29483"/>
                    <a:pt x="50486" y="29457"/>
                  </a:cubicBezTo>
                  <a:close/>
                  <a:moveTo>
                    <a:pt x="50939" y="29508"/>
                  </a:moveTo>
                  <a:cubicBezTo>
                    <a:pt x="51041" y="29508"/>
                    <a:pt x="51124" y="29540"/>
                    <a:pt x="51226" y="29540"/>
                  </a:cubicBezTo>
                  <a:cubicBezTo>
                    <a:pt x="51150" y="29642"/>
                    <a:pt x="51041" y="29725"/>
                    <a:pt x="50965" y="29827"/>
                  </a:cubicBezTo>
                  <a:cubicBezTo>
                    <a:pt x="50059" y="30842"/>
                    <a:pt x="48866" y="32143"/>
                    <a:pt x="47398" y="32143"/>
                  </a:cubicBezTo>
                  <a:cubicBezTo>
                    <a:pt x="47028" y="32143"/>
                    <a:pt x="46633" y="32060"/>
                    <a:pt x="46231" y="31875"/>
                  </a:cubicBezTo>
                  <a:cubicBezTo>
                    <a:pt x="45937" y="31716"/>
                    <a:pt x="45676" y="31556"/>
                    <a:pt x="45408" y="31320"/>
                  </a:cubicBezTo>
                  <a:lnTo>
                    <a:pt x="45408" y="31320"/>
                  </a:lnTo>
                  <a:cubicBezTo>
                    <a:pt x="45593" y="31454"/>
                    <a:pt x="45752" y="31531"/>
                    <a:pt x="45937" y="31614"/>
                  </a:cubicBezTo>
                  <a:cubicBezTo>
                    <a:pt x="46339" y="31824"/>
                    <a:pt x="46735" y="31901"/>
                    <a:pt x="47137" y="31901"/>
                  </a:cubicBezTo>
                  <a:cubicBezTo>
                    <a:pt x="48515" y="31901"/>
                    <a:pt x="49689" y="30759"/>
                    <a:pt x="50563" y="29885"/>
                  </a:cubicBezTo>
                  <a:cubicBezTo>
                    <a:pt x="50671" y="29776"/>
                    <a:pt x="50780" y="29668"/>
                    <a:pt x="50856" y="29591"/>
                  </a:cubicBezTo>
                  <a:cubicBezTo>
                    <a:pt x="50882" y="29566"/>
                    <a:pt x="50907" y="29540"/>
                    <a:pt x="50939" y="29508"/>
                  </a:cubicBezTo>
                  <a:close/>
                  <a:moveTo>
                    <a:pt x="51386" y="29566"/>
                  </a:moveTo>
                  <a:cubicBezTo>
                    <a:pt x="51494" y="29591"/>
                    <a:pt x="51577" y="29617"/>
                    <a:pt x="51679" y="29617"/>
                  </a:cubicBezTo>
                  <a:cubicBezTo>
                    <a:pt x="51603" y="29700"/>
                    <a:pt x="51545" y="29776"/>
                    <a:pt x="51469" y="29885"/>
                  </a:cubicBezTo>
                  <a:cubicBezTo>
                    <a:pt x="50512" y="31027"/>
                    <a:pt x="49261" y="32539"/>
                    <a:pt x="47692" y="32539"/>
                  </a:cubicBezTo>
                  <a:cubicBezTo>
                    <a:pt x="47322" y="32539"/>
                    <a:pt x="46894" y="32462"/>
                    <a:pt x="46473" y="32252"/>
                  </a:cubicBezTo>
                  <a:cubicBezTo>
                    <a:pt x="46205" y="32092"/>
                    <a:pt x="45937" y="31933"/>
                    <a:pt x="45676" y="31716"/>
                  </a:cubicBezTo>
                  <a:lnTo>
                    <a:pt x="45676" y="31716"/>
                  </a:lnTo>
                  <a:cubicBezTo>
                    <a:pt x="45835" y="31824"/>
                    <a:pt x="45995" y="31901"/>
                    <a:pt x="46180" y="32009"/>
                  </a:cubicBezTo>
                  <a:cubicBezTo>
                    <a:pt x="46601" y="32220"/>
                    <a:pt x="47028" y="32303"/>
                    <a:pt x="47430" y="32303"/>
                  </a:cubicBezTo>
                  <a:cubicBezTo>
                    <a:pt x="48917" y="32303"/>
                    <a:pt x="50142" y="30976"/>
                    <a:pt x="51067" y="29936"/>
                  </a:cubicBezTo>
                  <a:cubicBezTo>
                    <a:pt x="51175" y="29827"/>
                    <a:pt x="51258" y="29725"/>
                    <a:pt x="51360" y="29617"/>
                  </a:cubicBezTo>
                  <a:cubicBezTo>
                    <a:pt x="51360" y="29617"/>
                    <a:pt x="51386" y="29591"/>
                    <a:pt x="51386" y="29566"/>
                  </a:cubicBezTo>
                  <a:close/>
                  <a:moveTo>
                    <a:pt x="51839" y="29642"/>
                  </a:moveTo>
                  <a:cubicBezTo>
                    <a:pt x="51947" y="29668"/>
                    <a:pt x="52024" y="29700"/>
                    <a:pt x="52132" y="29725"/>
                  </a:cubicBezTo>
                  <a:cubicBezTo>
                    <a:pt x="52081" y="29776"/>
                    <a:pt x="52024" y="29859"/>
                    <a:pt x="51973" y="29910"/>
                  </a:cubicBezTo>
                  <a:cubicBezTo>
                    <a:pt x="50965" y="31237"/>
                    <a:pt x="49663" y="32941"/>
                    <a:pt x="47985" y="32941"/>
                  </a:cubicBezTo>
                  <a:cubicBezTo>
                    <a:pt x="47590" y="32941"/>
                    <a:pt x="47162" y="32858"/>
                    <a:pt x="46709" y="32622"/>
                  </a:cubicBezTo>
                  <a:cubicBezTo>
                    <a:pt x="46441" y="32488"/>
                    <a:pt x="46180" y="32303"/>
                    <a:pt x="45937" y="32092"/>
                  </a:cubicBezTo>
                  <a:lnTo>
                    <a:pt x="45937" y="32092"/>
                  </a:lnTo>
                  <a:cubicBezTo>
                    <a:pt x="46097" y="32194"/>
                    <a:pt x="46256" y="32303"/>
                    <a:pt x="46416" y="32379"/>
                  </a:cubicBezTo>
                  <a:cubicBezTo>
                    <a:pt x="46869" y="32596"/>
                    <a:pt x="47296" y="32698"/>
                    <a:pt x="47717" y="32698"/>
                  </a:cubicBezTo>
                  <a:cubicBezTo>
                    <a:pt x="49344" y="32698"/>
                    <a:pt x="50588" y="31161"/>
                    <a:pt x="51577" y="29961"/>
                  </a:cubicBezTo>
                  <a:cubicBezTo>
                    <a:pt x="51679" y="29859"/>
                    <a:pt x="51762" y="29751"/>
                    <a:pt x="51839" y="29642"/>
                  </a:cubicBezTo>
                  <a:close/>
                  <a:moveTo>
                    <a:pt x="52292" y="29751"/>
                  </a:moveTo>
                  <a:cubicBezTo>
                    <a:pt x="52375" y="29776"/>
                    <a:pt x="52477" y="29802"/>
                    <a:pt x="52560" y="29827"/>
                  </a:cubicBezTo>
                  <a:cubicBezTo>
                    <a:pt x="52534" y="29885"/>
                    <a:pt x="52502" y="29910"/>
                    <a:pt x="52477" y="29961"/>
                  </a:cubicBezTo>
                  <a:cubicBezTo>
                    <a:pt x="51443" y="31422"/>
                    <a:pt x="50084" y="33336"/>
                    <a:pt x="48304" y="33336"/>
                  </a:cubicBezTo>
                  <a:cubicBezTo>
                    <a:pt x="47877" y="33336"/>
                    <a:pt x="47430" y="33234"/>
                    <a:pt x="46952" y="32992"/>
                  </a:cubicBezTo>
                  <a:cubicBezTo>
                    <a:pt x="46684" y="32858"/>
                    <a:pt x="46441" y="32673"/>
                    <a:pt x="46180" y="32462"/>
                  </a:cubicBezTo>
                  <a:lnTo>
                    <a:pt x="46180" y="32462"/>
                  </a:lnTo>
                  <a:cubicBezTo>
                    <a:pt x="46339" y="32571"/>
                    <a:pt x="46499" y="32673"/>
                    <a:pt x="46658" y="32756"/>
                  </a:cubicBezTo>
                  <a:cubicBezTo>
                    <a:pt x="47111" y="32992"/>
                    <a:pt x="47558" y="33100"/>
                    <a:pt x="47985" y="33100"/>
                  </a:cubicBezTo>
                  <a:cubicBezTo>
                    <a:pt x="49740" y="33100"/>
                    <a:pt x="51124" y="31295"/>
                    <a:pt x="52107" y="30019"/>
                  </a:cubicBezTo>
                  <a:cubicBezTo>
                    <a:pt x="52158" y="29910"/>
                    <a:pt x="52215" y="29827"/>
                    <a:pt x="52292" y="29751"/>
                  </a:cubicBezTo>
                  <a:close/>
                  <a:moveTo>
                    <a:pt x="52719" y="29885"/>
                  </a:moveTo>
                  <a:cubicBezTo>
                    <a:pt x="52821" y="29910"/>
                    <a:pt x="52904" y="29936"/>
                    <a:pt x="53013" y="29961"/>
                  </a:cubicBezTo>
                  <a:lnTo>
                    <a:pt x="52981" y="29987"/>
                  </a:lnTo>
                  <a:cubicBezTo>
                    <a:pt x="51947" y="31531"/>
                    <a:pt x="50486" y="33738"/>
                    <a:pt x="48572" y="33738"/>
                  </a:cubicBezTo>
                  <a:cubicBezTo>
                    <a:pt x="48145" y="33738"/>
                    <a:pt x="47692" y="33630"/>
                    <a:pt x="47188" y="33368"/>
                  </a:cubicBezTo>
                  <a:cubicBezTo>
                    <a:pt x="46952" y="33234"/>
                    <a:pt x="46684" y="33075"/>
                    <a:pt x="46441" y="32858"/>
                  </a:cubicBezTo>
                  <a:lnTo>
                    <a:pt x="46441" y="32858"/>
                  </a:lnTo>
                  <a:cubicBezTo>
                    <a:pt x="46575" y="32966"/>
                    <a:pt x="46735" y="33049"/>
                    <a:pt x="46894" y="33126"/>
                  </a:cubicBezTo>
                  <a:cubicBezTo>
                    <a:pt x="47373" y="33394"/>
                    <a:pt x="47851" y="33496"/>
                    <a:pt x="48279" y="33496"/>
                  </a:cubicBezTo>
                  <a:cubicBezTo>
                    <a:pt x="50167" y="33496"/>
                    <a:pt x="51603" y="31480"/>
                    <a:pt x="52611" y="30044"/>
                  </a:cubicBezTo>
                  <a:cubicBezTo>
                    <a:pt x="52636" y="29987"/>
                    <a:pt x="52694" y="29936"/>
                    <a:pt x="52719" y="29885"/>
                  </a:cubicBezTo>
                  <a:close/>
                  <a:moveTo>
                    <a:pt x="53140" y="30019"/>
                  </a:moveTo>
                  <a:cubicBezTo>
                    <a:pt x="53249" y="30044"/>
                    <a:pt x="53332" y="30070"/>
                    <a:pt x="53434" y="30121"/>
                  </a:cubicBezTo>
                  <a:cubicBezTo>
                    <a:pt x="52375" y="31824"/>
                    <a:pt x="50856" y="34134"/>
                    <a:pt x="48866" y="34134"/>
                  </a:cubicBezTo>
                  <a:cubicBezTo>
                    <a:pt x="48413" y="34134"/>
                    <a:pt x="47934" y="34032"/>
                    <a:pt x="47456" y="33738"/>
                  </a:cubicBezTo>
                  <a:cubicBezTo>
                    <a:pt x="47188" y="33604"/>
                    <a:pt x="46920" y="33445"/>
                    <a:pt x="46709" y="33234"/>
                  </a:cubicBezTo>
                  <a:lnTo>
                    <a:pt x="46709" y="33234"/>
                  </a:lnTo>
                  <a:cubicBezTo>
                    <a:pt x="46843" y="33336"/>
                    <a:pt x="46977" y="33419"/>
                    <a:pt x="47137" y="33496"/>
                  </a:cubicBezTo>
                  <a:cubicBezTo>
                    <a:pt x="47641" y="33764"/>
                    <a:pt x="48119" y="33898"/>
                    <a:pt x="48572" y="33898"/>
                  </a:cubicBezTo>
                  <a:cubicBezTo>
                    <a:pt x="50563" y="33898"/>
                    <a:pt x="52056" y="31665"/>
                    <a:pt x="53115" y="30070"/>
                  </a:cubicBezTo>
                  <a:cubicBezTo>
                    <a:pt x="53115" y="30044"/>
                    <a:pt x="53140" y="30044"/>
                    <a:pt x="53140" y="30019"/>
                  </a:cubicBezTo>
                  <a:close/>
                  <a:moveTo>
                    <a:pt x="14094" y="1"/>
                  </a:moveTo>
                  <a:cubicBezTo>
                    <a:pt x="13029" y="1"/>
                    <a:pt x="11938" y="192"/>
                    <a:pt x="10770" y="562"/>
                  </a:cubicBezTo>
                  <a:cubicBezTo>
                    <a:pt x="9386" y="990"/>
                    <a:pt x="8110" y="1596"/>
                    <a:pt x="7127" y="2074"/>
                  </a:cubicBezTo>
                  <a:cubicBezTo>
                    <a:pt x="6757" y="2291"/>
                    <a:pt x="6381" y="2476"/>
                    <a:pt x="6011" y="2661"/>
                  </a:cubicBezTo>
                  <a:cubicBezTo>
                    <a:pt x="4097" y="3644"/>
                    <a:pt x="2100" y="4684"/>
                    <a:pt x="1" y="5105"/>
                  </a:cubicBezTo>
                  <a:lnTo>
                    <a:pt x="26" y="5264"/>
                  </a:lnTo>
                  <a:cubicBezTo>
                    <a:pt x="2157" y="4818"/>
                    <a:pt x="4148" y="3803"/>
                    <a:pt x="6062" y="2795"/>
                  </a:cubicBezTo>
                  <a:cubicBezTo>
                    <a:pt x="6438" y="2610"/>
                    <a:pt x="6834" y="2425"/>
                    <a:pt x="7204" y="2208"/>
                  </a:cubicBezTo>
                  <a:cubicBezTo>
                    <a:pt x="10611" y="511"/>
                    <a:pt x="12601" y="160"/>
                    <a:pt x="14037" y="160"/>
                  </a:cubicBezTo>
                  <a:cubicBezTo>
                    <a:pt x="14222" y="160"/>
                    <a:pt x="14413" y="160"/>
                    <a:pt x="14598" y="192"/>
                  </a:cubicBezTo>
                  <a:cubicBezTo>
                    <a:pt x="15900" y="243"/>
                    <a:pt x="17201" y="722"/>
                    <a:pt x="18241" y="1468"/>
                  </a:cubicBezTo>
                  <a:cubicBezTo>
                    <a:pt x="19358" y="2266"/>
                    <a:pt x="20073" y="3325"/>
                    <a:pt x="20315" y="4524"/>
                  </a:cubicBezTo>
                  <a:cubicBezTo>
                    <a:pt x="20474" y="5296"/>
                    <a:pt x="20417" y="6036"/>
                    <a:pt x="20258" y="6757"/>
                  </a:cubicBezTo>
                  <a:cubicBezTo>
                    <a:pt x="20258" y="6330"/>
                    <a:pt x="20232" y="5877"/>
                    <a:pt x="20124" y="5398"/>
                  </a:cubicBezTo>
                  <a:cubicBezTo>
                    <a:pt x="19996" y="4894"/>
                    <a:pt x="19779" y="4416"/>
                    <a:pt x="19517" y="3937"/>
                  </a:cubicBezTo>
                  <a:cubicBezTo>
                    <a:pt x="18477" y="2291"/>
                    <a:pt x="16563" y="1117"/>
                    <a:pt x="14541" y="881"/>
                  </a:cubicBezTo>
                  <a:cubicBezTo>
                    <a:pt x="14413" y="856"/>
                    <a:pt x="14305" y="856"/>
                    <a:pt x="14171" y="856"/>
                  </a:cubicBezTo>
                  <a:cubicBezTo>
                    <a:pt x="13960" y="830"/>
                    <a:pt x="13743" y="830"/>
                    <a:pt x="13507" y="830"/>
                  </a:cubicBezTo>
                  <a:cubicBezTo>
                    <a:pt x="12097" y="830"/>
                    <a:pt x="10636" y="1149"/>
                    <a:pt x="8882" y="1813"/>
                  </a:cubicBezTo>
                  <a:cubicBezTo>
                    <a:pt x="8403" y="1998"/>
                    <a:pt x="7874" y="2208"/>
                    <a:pt x="7312" y="2476"/>
                  </a:cubicBezTo>
                  <a:cubicBezTo>
                    <a:pt x="6757" y="2744"/>
                    <a:pt x="6170" y="3006"/>
                    <a:pt x="5609" y="3299"/>
                  </a:cubicBezTo>
                  <a:cubicBezTo>
                    <a:pt x="3912" y="4122"/>
                    <a:pt x="2132" y="4977"/>
                    <a:pt x="294" y="5424"/>
                  </a:cubicBezTo>
                  <a:lnTo>
                    <a:pt x="320" y="5583"/>
                  </a:lnTo>
                  <a:cubicBezTo>
                    <a:pt x="2183" y="5137"/>
                    <a:pt x="3963" y="4256"/>
                    <a:pt x="5692" y="3433"/>
                  </a:cubicBezTo>
                  <a:cubicBezTo>
                    <a:pt x="6221" y="3140"/>
                    <a:pt x="6808" y="2872"/>
                    <a:pt x="7363" y="2610"/>
                  </a:cubicBezTo>
                  <a:cubicBezTo>
                    <a:pt x="7950" y="2342"/>
                    <a:pt x="8454" y="2132"/>
                    <a:pt x="8933" y="1947"/>
                  </a:cubicBezTo>
                  <a:cubicBezTo>
                    <a:pt x="10662" y="1277"/>
                    <a:pt x="12123" y="958"/>
                    <a:pt x="13507" y="958"/>
                  </a:cubicBezTo>
                  <a:cubicBezTo>
                    <a:pt x="13718" y="958"/>
                    <a:pt x="13960" y="990"/>
                    <a:pt x="14171" y="990"/>
                  </a:cubicBezTo>
                  <a:cubicBezTo>
                    <a:pt x="14279" y="1015"/>
                    <a:pt x="14413" y="1015"/>
                    <a:pt x="14515" y="1041"/>
                  </a:cubicBezTo>
                  <a:cubicBezTo>
                    <a:pt x="16512" y="1277"/>
                    <a:pt x="18369" y="2425"/>
                    <a:pt x="19383" y="4020"/>
                  </a:cubicBezTo>
                  <a:cubicBezTo>
                    <a:pt x="19645" y="4467"/>
                    <a:pt x="19862" y="4945"/>
                    <a:pt x="19964" y="5424"/>
                  </a:cubicBezTo>
                  <a:cubicBezTo>
                    <a:pt x="20155" y="6170"/>
                    <a:pt x="20155" y="6891"/>
                    <a:pt x="20047" y="7555"/>
                  </a:cubicBezTo>
                  <a:cubicBezTo>
                    <a:pt x="20021" y="7631"/>
                    <a:pt x="20021" y="7689"/>
                    <a:pt x="19996" y="7740"/>
                  </a:cubicBezTo>
                  <a:cubicBezTo>
                    <a:pt x="19964" y="7287"/>
                    <a:pt x="19913" y="6808"/>
                    <a:pt x="19779" y="6330"/>
                  </a:cubicBezTo>
                  <a:cubicBezTo>
                    <a:pt x="19645" y="5826"/>
                    <a:pt x="19435" y="5347"/>
                    <a:pt x="19141" y="4920"/>
                  </a:cubicBezTo>
                  <a:cubicBezTo>
                    <a:pt x="18082" y="3274"/>
                    <a:pt x="16327" y="2074"/>
                    <a:pt x="14464" y="1730"/>
                  </a:cubicBezTo>
                  <a:cubicBezTo>
                    <a:pt x="14356" y="1704"/>
                    <a:pt x="14254" y="1704"/>
                    <a:pt x="14120" y="1679"/>
                  </a:cubicBezTo>
                  <a:cubicBezTo>
                    <a:pt x="13718" y="1628"/>
                    <a:pt x="13322" y="1596"/>
                    <a:pt x="12920" y="1596"/>
                  </a:cubicBezTo>
                  <a:cubicBezTo>
                    <a:pt x="11727" y="1596"/>
                    <a:pt x="10451" y="1838"/>
                    <a:pt x="9041" y="2291"/>
                  </a:cubicBezTo>
                  <a:cubicBezTo>
                    <a:pt x="8537" y="2451"/>
                    <a:pt x="8033" y="2636"/>
                    <a:pt x="7472" y="2872"/>
                  </a:cubicBezTo>
                  <a:cubicBezTo>
                    <a:pt x="6700" y="3191"/>
                    <a:pt x="5902" y="3567"/>
                    <a:pt x="5162" y="3912"/>
                  </a:cubicBezTo>
                  <a:cubicBezTo>
                    <a:pt x="3669" y="4601"/>
                    <a:pt x="2132" y="5322"/>
                    <a:pt x="588" y="5775"/>
                  </a:cubicBezTo>
                  <a:lnTo>
                    <a:pt x="613" y="5902"/>
                  </a:lnTo>
                  <a:cubicBezTo>
                    <a:pt x="2183" y="5456"/>
                    <a:pt x="3727" y="4735"/>
                    <a:pt x="5213" y="4046"/>
                  </a:cubicBezTo>
                  <a:cubicBezTo>
                    <a:pt x="5985" y="3701"/>
                    <a:pt x="6757" y="3325"/>
                    <a:pt x="7523" y="3006"/>
                  </a:cubicBezTo>
                  <a:cubicBezTo>
                    <a:pt x="8084" y="2770"/>
                    <a:pt x="8588" y="2585"/>
                    <a:pt x="9067" y="2425"/>
                  </a:cubicBezTo>
                  <a:cubicBezTo>
                    <a:pt x="10477" y="1972"/>
                    <a:pt x="11753" y="1755"/>
                    <a:pt x="12920" y="1755"/>
                  </a:cubicBezTo>
                  <a:cubicBezTo>
                    <a:pt x="13322" y="1755"/>
                    <a:pt x="13718" y="1787"/>
                    <a:pt x="14094" y="1838"/>
                  </a:cubicBezTo>
                  <a:cubicBezTo>
                    <a:pt x="14222" y="1838"/>
                    <a:pt x="14330" y="1864"/>
                    <a:pt x="14439" y="1889"/>
                  </a:cubicBezTo>
                  <a:cubicBezTo>
                    <a:pt x="16270" y="2208"/>
                    <a:pt x="17999" y="3382"/>
                    <a:pt x="19007" y="5003"/>
                  </a:cubicBezTo>
                  <a:cubicBezTo>
                    <a:pt x="19301" y="5424"/>
                    <a:pt x="19517" y="5877"/>
                    <a:pt x="19645" y="6355"/>
                  </a:cubicBezTo>
                  <a:cubicBezTo>
                    <a:pt x="19805" y="6993"/>
                    <a:pt x="19862" y="7580"/>
                    <a:pt x="19836" y="8167"/>
                  </a:cubicBezTo>
                  <a:cubicBezTo>
                    <a:pt x="19805" y="8269"/>
                    <a:pt x="19754" y="8378"/>
                    <a:pt x="19728" y="8486"/>
                  </a:cubicBezTo>
                  <a:cubicBezTo>
                    <a:pt x="19677" y="8084"/>
                    <a:pt x="19594" y="7657"/>
                    <a:pt x="19435" y="7236"/>
                  </a:cubicBezTo>
                  <a:cubicBezTo>
                    <a:pt x="19301" y="6783"/>
                    <a:pt x="19064" y="6330"/>
                    <a:pt x="18796" y="5877"/>
                  </a:cubicBezTo>
                  <a:cubicBezTo>
                    <a:pt x="17706" y="4231"/>
                    <a:pt x="16085" y="3031"/>
                    <a:pt x="14381" y="2585"/>
                  </a:cubicBezTo>
                  <a:cubicBezTo>
                    <a:pt x="14279" y="2553"/>
                    <a:pt x="14171" y="2527"/>
                    <a:pt x="14062" y="2502"/>
                  </a:cubicBezTo>
                  <a:cubicBezTo>
                    <a:pt x="13482" y="2393"/>
                    <a:pt x="12895" y="2317"/>
                    <a:pt x="12257" y="2317"/>
                  </a:cubicBezTo>
                  <a:cubicBezTo>
                    <a:pt x="11300" y="2317"/>
                    <a:pt x="10292" y="2476"/>
                    <a:pt x="9175" y="2770"/>
                  </a:cubicBezTo>
                  <a:cubicBezTo>
                    <a:pt x="8697" y="2904"/>
                    <a:pt x="8193" y="3063"/>
                    <a:pt x="7631" y="3274"/>
                  </a:cubicBezTo>
                  <a:cubicBezTo>
                    <a:pt x="6623" y="3644"/>
                    <a:pt x="5609" y="4097"/>
                    <a:pt x="4601" y="4550"/>
                  </a:cubicBezTo>
                  <a:cubicBezTo>
                    <a:pt x="3376" y="5105"/>
                    <a:pt x="2132" y="5666"/>
                    <a:pt x="881" y="6094"/>
                  </a:cubicBezTo>
                  <a:lnTo>
                    <a:pt x="932" y="6221"/>
                  </a:lnTo>
                  <a:cubicBezTo>
                    <a:pt x="2183" y="5826"/>
                    <a:pt x="3433" y="5239"/>
                    <a:pt x="4652" y="4684"/>
                  </a:cubicBezTo>
                  <a:cubicBezTo>
                    <a:pt x="5666" y="4231"/>
                    <a:pt x="6674" y="3778"/>
                    <a:pt x="7682" y="3408"/>
                  </a:cubicBezTo>
                  <a:cubicBezTo>
                    <a:pt x="8218" y="3191"/>
                    <a:pt x="8722" y="3031"/>
                    <a:pt x="9226" y="2904"/>
                  </a:cubicBezTo>
                  <a:cubicBezTo>
                    <a:pt x="10317" y="2610"/>
                    <a:pt x="11300" y="2476"/>
                    <a:pt x="12257" y="2476"/>
                  </a:cubicBezTo>
                  <a:cubicBezTo>
                    <a:pt x="12869" y="2476"/>
                    <a:pt x="13456" y="2527"/>
                    <a:pt x="14037" y="2661"/>
                  </a:cubicBezTo>
                  <a:cubicBezTo>
                    <a:pt x="14145" y="2687"/>
                    <a:pt x="14254" y="2712"/>
                    <a:pt x="14330" y="2744"/>
                  </a:cubicBezTo>
                  <a:cubicBezTo>
                    <a:pt x="16008" y="3165"/>
                    <a:pt x="17603" y="4339"/>
                    <a:pt x="18663" y="5960"/>
                  </a:cubicBezTo>
                  <a:cubicBezTo>
                    <a:pt x="18956" y="6381"/>
                    <a:pt x="19167" y="6834"/>
                    <a:pt x="19301" y="7287"/>
                  </a:cubicBezTo>
                  <a:cubicBezTo>
                    <a:pt x="19460" y="7791"/>
                    <a:pt x="19568" y="8295"/>
                    <a:pt x="19594" y="8773"/>
                  </a:cubicBezTo>
                  <a:cubicBezTo>
                    <a:pt x="19543" y="8907"/>
                    <a:pt x="19460" y="9067"/>
                    <a:pt x="19409" y="9201"/>
                  </a:cubicBezTo>
                  <a:cubicBezTo>
                    <a:pt x="19358" y="8856"/>
                    <a:pt x="19249" y="8512"/>
                    <a:pt x="19115" y="8167"/>
                  </a:cubicBezTo>
                  <a:cubicBezTo>
                    <a:pt x="18956" y="7714"/>
                    <a:pt x="18720" y="7287"/>
                    <a:pt x="18426" y="6834"/>
                  </a:cubicBezTo>
                  <a:cubicBezTo>
                    <a:pt x="17284" y="5188"/>
                    <a:pt x="15817" y="3963"/>
                    <a:pt x="14305" y="3433"/>
                  </a:cubicBezTo>
                  <a:cubicBezTo>
                    <a:pt x="14196" y="3408"/>
                    <a:pt x="14120" y="3382"/>
                    <a:pt x="14011" y="3350"/>
                  </a:cubicBezTo>
                  <a:cubicBezTo>
                    <a:pt x="13239" y="3114"/>
                    <a:pt x="12442" y="3006"/>
                    <a:pt x="11593" y="3006"/>
                  </a:cubicBezTo>
                  <a:cubicBezTo>
                    <a:pt x="10872" y="3006"/>
                    <a:pt x="10132" y="3089"/>
                    <a:pt x="9335" y="3248"/>
                  </a:cubicBezTo>
                  <a:cubicBezTo>
                    <a:pt x="8831" y="3350"/>
                    <a:pt x="8320" y="3484"/>
                    <a:pt x="7791" y="3644"/>
                  </a:cubicBezTo>
                  <a:cubicBezTo>
                    <a:pt x="6515" y="4071"/>
                    <a:pt x="5213" y="4658"/>
                    <a:pt x="3937" y="5239"/>
                  </a:cubicBezTo>
                  <a:cubicBezTo>
                    <a:pt x="3031" y="5641"/>
                    <a:pt x="2074" y="6062"/>
                    <a:pt x="1175" y="6413"/>
                  </a:cubicBezTo>
                  <a:lnTo>
                    <a:pt x="1226" y="6540"/>
                  </a:lnTo>
                  <a:cubicBezTo>
                    <a:pt x="2157" y="6196"/>
                    <a:pt x="3089" y="5775"/>
                    <a:pt x="4014" y="5373"/>
                  </a:cubicBezTo>
                  <a:cubicBezTo>
                    <a:pt x="5264" y="4786"/>
                    <a:pt x="6566" y="4205"/>
                    <a:pt x="7842" y="3803"/>
                  </a:cubicBezTo>
                  <a:cubicBezTo>
                    <a:pt x="8352" y="3618"/>
                    <a:pt x="8882" y="3484"/>
                    <a:pt x="9360" y="3408"/>
                  </a:cubicBezTo>
                  <a:cubicBezTo>
                    <a:pt x="10132" y="3248"/>
                    <a:pt x="10872" y="3165"/>
                    <a:pt x="11593" y="3165"/>
                  </a:cubicBezTo>
                  <a:cubicBezTo>
                    <a:pt x="12416" y="3165"/>
                    <a:pt x="13214" y="3274"/>
                    <a:pt x="13960" y="3484"/>
                  </a:cubicBezTo>
                  <a:cubicBezTo>
                    <a:pt x="14062" y="3510"/>
                    <a:pt x="14171" y="3542"/>
                    <a:pt x="14254" y="3593"/>
                  </a:cubicBezTo>
                  <a:cubicBezTo>
                    <a:pt x="15740" y="4097"/>
                    <a:pt x="17176" y="5296"/>
                    <a:pt x="18292" y="6942"/>
                  </a:cubicBezTo>
                  <a:cubicBezTo>
                    <a:pt x="18586" y="7338"/>
                    <a:pt x="18822" y="7791"/>
                    <a:pt x="18982" y="8218"/>
                  </a:cubicBezTo>
                  <a:cubicBezTo>
                    <a:pt x="19141" y="8646"/>
                    <a:pt x="19249" y="9041"/>
                    <a:pt x="19301" y="9443"/>
                  </a:cubicBezTo>
                  <a:cubicBezTo>
                    <a:pt x="19301" y="9469"/>
                    <a:pt x="19275" y="9494"/>
                    <a:pt x="19275" y="9545"/>
                  </a:cubicBezTo>
                  <a:cubicBezTo>
                    <a:pt x="19198" y="9679"/>
                    <a:pt x="19141" y="9813"/>
                    <a:pt x="19090" y="9947"/>
                  </a:cubicBezTo>
                  <a:cubicBezTo>
                    <a:pt x="19007" y="9654"/>
                    <a:pt x="18905" y="9360"/>
                    <a:pt x="18771" y="9067"/>
                  </a:cubicBezTo>
                  <a:cubicBezTo>
                    <a:pt x="18611" y="8671"/>
                    <a:pt x="18369" y="8244"/>
                    <a:pt x="18050" y="7816"/>
                  </a:cubicBezTo>
                  <a:cubicBezTo>
                    <a:pt x="16831" y="6036"/>
                    <a:pt x="15555" y="4894"/>
                    <a:pt x="14222" y="4282"/>
                  </a:cubicBezTo>
                  <a:cubicBezTo>
                    <a:pt x="14145" y="4256"/>
                    <a:pt x="14037" y="4231"/>
                    <a:pt x="13935" y="4180"/>
                  </a:cubicBezTo>
                  <a:cubicBezTo>
                    <a:pt x="13003" y="3803"/>
                    <a:pt x="11989" y="3618"/>
                    <a:pt x="10904" y="3618"/>
                  </a:cubicBezTo>
                  <a:cubicBezTo>
                    <a:pt x="10451" y="3618"/>
                    <a:pt x="9947" y="3669"/>
                    <a:pt x="9469" y="3727"/>
                  </a:cubicBezTo>
                  <a:cubicBezTo>
                    <a:pt x="8990" y="3803"/>
                    <a:pt x="8480" y="3912"/>
                    <a:pt x="7976" y="4046"/>
                  </a:cubicBezTo>
                  <a:cubicBezTo>
                    <a:pt x="6355" y="4499"/>
                    <a:pt x="4735" y="5239"/>
                    <a:pt x="3140" y="5985"/>
                  </a:cubicBezTo>
                  <a:cubicBezTo>
                    <a:pt x="2578" y="6253"/>
                    <a:pt x="2023" y="6489"/>
                    <a:pt x="1462" y="6732"/>
                  </a:cubicBezTo>
                  <a:lnTo>
                    <a:pt x="1545" y="6859"/>
                  </a:lnTo>
                  <a:cubicBezTo>
                    <a:pt x="2074" y="6623"/>
                    <a:pt x="2636" y="6381"/>
                    <a:pt x="3216" y="6119"/>
                  </a:cubicBezTo>
                  <a:cubicBezTo>
                    <a:pt x="4786" y="5373"/>
                    <a:pt x="6406" y="4626"/>
                    <a:pt x="8001" y="4180"/>
                  </a:cubicBezTo>
                  <a:cubicBezTo>
                    <a:pt x="8512" y="4046"/>
                    <a:pt x="9016" y="3937"/>
                    <a:pt x="9494" y="3886"/>
                  </a:cubicBezTo>
                  <a:cubicBezTo>
                    <a:pt x="9973" y="3803"/>
                    <a:pt x="10451" y="3778"/>
                    <a:pt x="10904" y="3778"/>
                  </a:cubicBezTo>
                  <a:cubicBezTo>
                    <a:pt x="11963" y="3778"/>
                    <a:pt x="12978" y="3963"/>
                    <a:pt x="13877" y="4307"/>
                  </a:cubicBezTo>
                  <a:cubicBezTo>
                    <a:pt x="13986" y="4365"/>
                    <a:pt x="14062" y="4390"/>
                    <a:pt x="14145" y="4441"/>
                  </a:cubicBezTo>
                  <a:cubicBezTo>
                    <a:pt x="15472" y="5028"/>
                    <a:pt x="16723" y="6170"/>
                    <a:pt x="17948" y="7899"/>
                  </a:cubicBezTo>
                  <a:cubicBezTo>
                    <a:pt x="18241" y="8327"/>
                    <a:pt x="18477" y="8722"/>
                    <a:pt x="18637" y="9124"/>
                  </a:cubicBezTo>
                  <a:cubicBezTo>
                    <a:pt x="18796" y="9494"/>
                    <a:pt x="18905" y="9813"/>
                    <a:pt x="19007" y="10158"/>
                  </a:cubicBezTo>
                  <a:cubicBezTo>
                    <a:pt x="18930" y="10343"/>
                    <a:pt x="18848" y="10528"/>
                    <a:pt x="18771" y="10719"/>
                  </a:cubicBezTo>
                  <a:cubicBezTo>
                    <a:pt x="18663" y="10477"/>
                    <a:pt x="18560" y="10241"/>
                    <a:pt x="18452" y="9998"/>
                  </a:cubicBezTo>
                  <a:cubicBezTo>
                    <a:pt x="18241" y="9603"/>
                    <a:pt x="17999" y="9201"/>
                    <a:pt x="17706" y="8773"/>
                  </a:cubicBezTo>
                  <a:cubicBezTo>
                    <a:pt x="16512" y="7127"/>
                    <a:pt x="15447" y="5902"/>
                    <a:pt x="14145" y="5162"/>
                  </a:cubicBezTo>
                  <a:cubicBezTo>
                    <a:pt x="14062" y="5105"/>
                    <a:pt x="13986" y="5054"/>
                    <a:pt x="13877" y="5028"/>
                  </a:cubicBezTo>
                  <a:cubicBezTo>
                    <a:pt x="12786" y="4467"/>
                    <a:pt x="11593" y="4180"/>
                    <a:pt x="10292" y="4180"/>
                  </a:cubicBezTo>
                  <a:cubicBezTo>
                    <a:pt x="10075" y="4180"/>
                    <a:pt x="9839" y="4205"/>
                    <a:pt x="9596" y="4205"/>
                  </a:cubicBezTo>
                  <a:cubicBezTo>
                    <a:pt x="9118" y="4256"/>
                    <a:pt x="8639" y="4339"/>
                    <a:pt x="8135" y="4441"/>
                  </a:cubicBezTo>
                  <a:cubicBezTo>
                    <a:pt x="6119" y="4894"/>
                    <a:pt x="3988" y="5960"/>
                    <a:pt x="2157" y="6891"/>
                  </a:cubicBezTo>
                  <a:lnTo>
                    <a:pt x="1755" y="7076"/>
                  </a:lnTo>
                  <a:lnTo>
                    <a:pt x="1838" y="7210"/>
                  </a:lnTo>
                  <a:lnTo>
                    <a:pt x="2208" y="7019"/>
                  </a:lnTo>
                  <a:cubicBezTo>
                    <a:pt x="4071" y="6094"/>
                    <a:pt x="6170" y="5054"/>
                    <a:pt x="8161" y="4575"/>
                  </a:cubicBezTo>
                  <a:cubicBezTo>
                    <a:pt x="8671" y="4467"/>
                    <a:pt x="9150" y="4390"/>
                    <a:pt x="9628" y="4365"/>
                  </a:cubicBezTo>
                  <a:cubicBezTo>
                    <a:pt x="9839" y="4339"/>
                    <a:pt x="10075" y="4339"/>
                    <a:pt x="10292" y="4339"/>
                  </a:cubicBezTo>
                  <a:cubicBezTo>
                    <a:pt x="11568" y="4339"/>
                    <a:pt x="12735" y="4601"/>
                    <a:pt x="13826" y="5162"/>
                  </a:cubicBezTo>
                  <a:cubicBezTo>
                    <a:pt x="13903" y="5188"/>
                    <a:pt x="13986" y="5239"/>
                    <a:pt x="14062" y="5264"/>
                  </a:cubicBezTo>
                  <a:cubicBezTo>
                    <a:pt x="15339" y="6011"/>
                    <a:pt x="16404" y="7236"/>
                    <a:pt x="17572" y="8882"/>
                  </a:cubicBezTo>
                  <a:cubicBezTo>
                    <a:pt x="17865" y="9284"/>
                    <a:pt x="18107" y="9679"/>
                    <a:pt x="18318" y="10049"/>
                  </a:cubicBezTo>
                  <a:cubicBezTo>
                    <a:pt x="18452" y="10343"/>
                    <a:pt x="18586" y="10636"/>
                    <a:pt x="18688" y="10930"/>
                  </a:cubicBezTo>
                  <a:cubicBezTo>
                    <a:pt x="18611" y="11140"/>
                    <a:pt x="18529" y="11357"/>
                    <a:pt x="18452" y="11568"/>
                  </a:cubicBezTo>
                  <a:cubicBezTo>
                    <a:pt x="18344" y="11357"/>
                    <a:pt x="18241" y="11140"/>
                    <a:pt x="18107" y="10904"/>
                  </a:cubicBezTo>
                  <a:cubicBezTo>
                    <a:pt x="17891" y="10528"/>
                    <a:pt x="17654" y="10158"/>
                    <a:pt x="17335" y="9762"/>
                  </a:cubicBezTo>
                  <a:cubicBezTo>
                    <a:pt x="17201" y="9545"/>
                    <a:pt x="17042" y="9335"/>
                    <a:pt x="16882" y="9150"/>
                  </a:cubicBezTo>
                  <a:cubicBezTo>
                    <a:pt x="16008" y="7925"/>
                    <a:pt x="15153" y="6783"/>
                    <a:pt x="14062" y="6011"/>
                  </a:cubicBezTo>
                  <a:cubicBezTo>
                    <a:pt x="13986" y="5960"/>
                    <a:pt x="13903" y="5902"/>
                    <a:pt x="13826" y="5851"/>
                  </a:cubicBezTo>
                  <a:cubicBezTo>
                    <a:pt x="12627" y="5079"/>
                    <a:pt x="11249" y="4709"/>
                    <a:pt x="9756" y="4709"/>
                  </a:cubicBezTo>
                  <a:cubicBezTo>
                    <a:pt x="9277" y="4709"/>
                    <a:pt x="8799" y="4735"/>
                    <a:pt x="8295" y="4843"/>
                  </a:cubicBezTo>
                  <a:cubicBezTo>
                    <a:pt x="6119" y="5213"/>
                    <a:pt x="3803" y="6413"/>
                    <a:pt x="2074" y="7395"/>
                  </a:cubicBezTo>
                  <a:lnTo>
                    <a:pt x="2132" y="7529"/>
                  </a:lnTo>
                  <a:cubicBezTo>
                    <a:pt x="3886" y="6540"/>
                    <a:pt x="6170" y="5373"/>
                    <a:pt x="8320" y="4977"/>
                  </a:cubicBezTo>
                  <a:cubicBezTo>
                    <a:pt x="8799" y="4894"/>
                    <a:pt x="9309" y="4843"/>
                    <a:pt x="9756" y="4843"/>
                  </a:cubicBezTo>
                  <a:cubicBezTo>
                    <a:pt x="11223" y="4843"/>
                    <a:pt x="12550" y="5213"/>
                    <a:pt x="13743" y="5985"/>
                  </a:cubicBezTo>
                  <a:cubicBezTo>
                    <a:pt x="13826" y="6036"/>
                    <a:pt x="13903" y="6094"/>
                    <a:pt x="13960" y="6119"/>
                  </a:cubicBezTo>
                  <a:cubicBezTo>
                    <a:pt x="15051" y="6891"/>
                    <a:pt x="15874" y="8033"/>
                    <a:pt x="16774" y="9226"/>
                  </a:cubicBezTo>
                  <a:cubicBezTo>
                    <a:pt x="16934" y="9443"/>
                    <a:pt x="17068" y="9628"/>
                    <a:pt x="17227" y="9839"/>
                  </a:cubicBezTo>
                  <a:cubicBezTo>
                    <a:pt x="17520" y="10241"/>
                    <a:pt x="17763" y="10611"/>
                    <a:pt x="17973" y="10981"/>
                  </a:cubicBezTo>
                  <a:cubicBezTo>
                    <a:pt x="18133" y="11249"/>
                    <a:pt x="18267" y="11542"/>
                    <a:pt x="18401" y="11778"/>
                  </a:cubicBezTo>
                  <a:cubicBezTo>
                    <a:pt x="18369" y="11887"/>
                    <a:pt x="18344" y="11995"/>
                    <a:pt x="18318" y="12097"/>
                  </a:cubicBezTo>
                  <a:cubicBezTo>
                    <a:pt x="18267" y="12231"/>
                    <a:pt x="18241" y="12391"/>
                    <a:pt x="18210" y="12550"/>
                  </a:cubicBezTo>
                  <a:cubicBezTo>
                    <a:pt x="18082" y="12314"/>
                    <a:pt x="17922" y="12072"/>
                    <a:pt x="17763" y="11836"/>
                  </a:cubicBezTo>
                  <a:cubicBezTo>
                    <a:pt x="17546" y="11485"/>
                    <a:pt x="17284" y="11115"/>
                    <a:pt x="16991" y="10719"/>
                  </a:cubicBezTo>
                  <a:cubicBezTo>
                    <a:pt x="16615" y="10241"/>
                    <a:pt x="16296" y="9762"/>
                    <a:pt x="15977" y="9309"/>
                  </a:cubicBezTo>
                  <a:cubicBezTo>
                    <a:pt x="15339" y="8403"/>
                    <a:pt x="14732" y="7529"/>
                    <a:pt x="13986" y="6859"/>
                  </a:cubicBezTo>
                  <a:cubicBezTo>
                    <a:pt x="13903" y="6808"/>
                    <a:pt x="13852" y="6757"/>
                    <a:pt x="13775" y="6674"/>
                  </a:cubicBezTo>
                  <a:cubicBezTo>
                    <a:pt x="12627" y="5800"/>
                    <a:pt x="11325" y="5296"/>
                    <a:pt x="9890" y="5188"/>
                  </a:cubicBezTo>
                  <a:cubicBezTo>
                    <a:pt x="9730" y="5162"/>
                    <a:pt x="9571" y="5162"/>
                    <a:pt x="9411" y="5162"/>
                  </a:cubicBezTo>
                  <a:cubicBezTo>
                    <a:pt x="9092" y="5162"/>
                    <a:pt x="8773" y="5188"/>
                    <a:pt x="8454" y="5213"/>
                  </a:cubicBezTo>
                  <a:cubicBezTo>
                    <a:pt x="6221" y="5507"/>
                    <a:pt x="3912" y="6732"/>
                    <a:pt x="2368" y="7714"/>
                  </a:cubicBezTo>
                  <a:lnTo>
                    <a:pt x="2451" y="7848"/>
                  </a:lnTo>
                  <a:cubicBezTo>
                    <a:pt x="3963" y="6859"/>
                    <a:pt x="6247" y="5666"/>
                    <a:pt x="8480" y="5373"/>
                  </a:cubicBezTo>
                  <a:cubicBezTo>
                    <a:pt x="8799" y="5322"/>
                    <a:pt x="9092" y="5322"/>
                    <a:pt x="9411" y="5322"/>
                  </a:cubicBezTo>
                  <a:lnTo>
                    <a:pt x="9890" y="5322"/>
                  </a:lnTo>
                  <a:cubicBezTo>
                    <a:pt x="11274" y="5424"/>
                    <a:pt x="12550" y="5934"/>
                    <a:pt x="13667" y="6808"/>
                  </a:cubicBezTo>
                  <a:cubicBezTo>
                    <a:pt x="13743" y="6859"/>
                    <a:pt x="13826" y="6917"/>
                    <a:pt x="13877" y="6968"/>
                  </a:cubicBezTo>
                  <a:cubicBezTo>
                    <a:pt x="14624" y="7631"/>
                    <a:pt x="15211" y="8486"/>
                    <a:pt x="15849" y="9386"/>
                  </a:cubicBezTo>
                  <a:cubicBezTo>
                    <a:pt x="16168" y="9864"/>
                    <a:pt x="16512" y="10343"/>
                    <a:pt x="16857" y="10821"/>
                  </a:cubicBezTo>
                  <a:cubicBezTo>
                    <a:pt x="17176" y="11223"/>
                    <a:pt x="17412" y="11568"/>
                    <a:pt x="17654" y="11912"/>
                  </a:cubicBezTo>
                  <a:cubicBezTo>
                    <a:pt x="17839" y="12206"/>
                    <a:pt x="18025" y="12499"/>
                    <a:pt x="18184" y="12793"/>
                  </a:cubicBezTo>
                  <a:cubicBezTo>
                    <a:pt x="18133" y="13054"/>
                    <a:pt x="18133" y="13373"/>
                    <a:pt x="18133" y="13692"/>
                  </a:cubicBezTo>
                  <a:cubicBezTo>
                    <a:pt x="17948" y="13456"/>
                    <a:pt x="17788" y="13239"/>
                    <a:pt x="17629" y="13003"/>
                  </a:cubicBezTo>
                  <a:lnTo>
                    <a:pt x="17444" y="12735"/>
                  </a:lnTo>
                  <a:cubicBezTo>
                    <a:pt x="17201" y="12442"/>
                    <a:pt x="16965" y="12097"/>
                    <a:pt x="16615" y="11702"/>
                  </a:cubicBezTo>
                  <a:cubicBezTo>
                    <a:pt x="16110" y="11064"/>
                    <a:pt x="15715" y="10400"/>
                    <a:pt x="15339" y="9762"/>
                  </a:cubicBezTo>
                  <a:cubicBezTo>
                    <a:pt x="14892" y="9016"/>
                    <a:pt x="14464" y="8327"/>
                    <a:pt x="13903" y="7714"/>
                  </a:cubicBezTo>
                  <a:cubicBezTo>
                    <a:pt x="13852" y="7657"/>
                    <a:pt x="13775" y="7606"/>
                    <a:pt x="13718" y="7529"/>
                  </a:cubicBezTo>
                  <a:cubicBezTo>
                    <a:pt x="12659" y="6489"/>
                    <a:pt x="11408" y="5877"/>
                    <a:pt x="10049" y="5666"/>
                  </a:cubicBezTo>
                  <a:cubicBezTo>
                    <a:pt x="9756" y="5615"/>
                    <a:pt x="9437" y="5583"/>
                    <a:pt x="9118" y="5583"/>
                  </a:cubicBezTo>
                  <a:cubicBezTo>
                    <a:pt x="8958" y="5583"/>
                    <a:pt x="8799" y="5615"/>
                    <a:pt x="8639" y="5615"/>
                  </a:cubicBezTo>
                  <a:cubicBezTo>
                    <a:pt x="6808" y="5743"/>
                    <a:pt x="4626" y="6623"/>
                    <a:pt x="2661" y="8033"/>
                  </a:cubicBezTo>
                  <a:lnTo>
                    <a:pt x="2738" y="8167"/>
                  </a:lnTo>
                  <a:cubicBezTo>
                    <a:pt x="4684" y="6783"/>
                    <a:pt x="6834" y="5902"/>
                    <a:pt x="8639" y="5775"/>
                  </a:cubicBezTo>
                  <a:cubicBezTo>
                    <a:pt x="8799" y="5743"/>
                    <a:pt x="8958" y="5743"/>
                    <a:pt x="9118" y="5743"/>
                  </a:cubicBezTo>
                  <a:cubicBezTo>
                    <a:pt x="9437" y="5743"/>
                    <a:pt x="9730" y="5775"/>
                    <a:pt x="10024" y="5800"/>
                  </a:cubicBezTo>
                  <a:cubicBezTo>
                    <a:pt x="11351" y="6011"/>
                    <a:pt x="12576" y="6623"/>
                    <a:pt x="13616" y="7631"/>
                  </a:cubicBezTo>
                  <a:cubicBezTo>
                    <a:pt x="13667" y="7714"/>
                    <a:pt x="13743" y="7765"/>
                    <a:pt x="13801" y="7816"/>
                  </a:cubicBezTo>
                  <a:cubicBezTo>
                    <a:pt x="14330" y="8403"/>
                    <a:pt x="14758" y="9092"/>
                    <a:pt x="15211" y="9839"/>
                  </a:cubicBezTo>
                  <a:cubicBezTo>
                    <a:pt x="15606" y="10477"/>
                    <a:pt x="16008" y="11140"/>
                    <a:pt x="16512" y="11778"/>
                  </a:cubicBezTo>
                  <a:cubicBezTo>
                    <a:pt x="16857" y="12206"/>
                    <a:pt x="17093" y="12525"/>
                    <a:pt x="17310" y="12818"/>
                  </a:cubicBezTo>
                  <a:lnTo>
                    <a:pt x="17495" y="13080"/>
                  </a:lnTo>
                  <a:cubicBezTo>
                    <a:pt x="17706" y="13373"/>
                    <a:pt x="17922" y="13667"/>
                    <a:pt x="18133" y="13935"/>
                  </a:cubicBezTo>
                  <a:cubicBezTo>
                    <a:pt x="18133" y="14279"/>
                    <a:pt x="18158" y="14598"/>
                    <a:pt x="18241" y="14943"/>
                  </a:cubicBezTo>
                  <a:cubicBezTo>
                    <a:pt x="17891" y="14598"/>
                    <a:pt x="17520" y="14171"/>
                    <a:pt x="17093" y="13667"/>
                  </a:cubicBezTo>
                  <a:cubicBezTo>
                    <a:pt x="16991" y="13533"/>
                    <a:pt x="16882" y="13399"/>
                    <a:pt x="16774" y="13271"/>
                  </a:cubicBezTo>
                  <a:cubicBezTo>
                    <a:pt x="16589" y="13054"/>
                    <a:pt x="16429" y="12869"/>
                    <a:pt x="16270" y="12659"/>
                  </a:cubicBezTo>
                  <a:cubicBezTo>
                    <a:pt x="15658" y="11912"/>
                    <a:pt x="15262" y="11140"/>
                    <a:pt x="14860" y="10368"/>
                  </a:cubicBezTo>
                  <a:cubicBezTo>
                    <a:pt x="14541" y="9730"/>
                    <a:pt x="14222" y="9124"/>
                    <a:pt x="13826" y="8563"/>
                  </a:cubicBezTo>
                  <a:cubicBezTo>
                    <a:pt x="13775" y="8512"/>
                    <a:pt x="13718" y="8429"/>
                    <a:pt x="13641" y="8378"/>
                  </a:cubicBezTo>
                  <a:cubicBezTo>
                    <a:pt x="12684" y="7210"/>
                    <a:pt x="11485" y="6438"/>
                    <a:pt x="10183" y="6145"/>
                  </a:cubicBezTo>
                  <a:cubicBezTo>
                    <a:pt x="9788" y="6062"/>
                    <a:pt x="9360" y="6011"/>
                    <a:pt x="8907" y="6011"/>
                  </a:cubicBezTo>
                  <a:lnTo>
                    <a:pt x="8799" y="6011"/>
                  </a:lnTo>
                  <a:cubicBezTo>
                    <a:pt x="6917" y="6036"/>
                    <a:pt x="4735" y="6917"/>
                    <a:pt x="2955" y="8378"/>
                  </a:cubicBezTo>
                  <a:lnTo>
                    <a:pt x="3031" y="8486"/>
                  </a:lnTo>
                  <a:cubicBezTo>
                    <a:pt x="4811" y="7076"/>
                    <a:pt x="6968" y="6196"/>
                    <a:pt x="8799" y="6145"/>
                  </a:cubicBezTo>
                  <a:lnTo>
                    <a:pt x="8907" y="6145"/>
                  </a:lnTo>
                  <a:cubicBezTo>
                    <a:pt x="9335" y="6145"/>
                    <a:pt x="9756" y="6196"/>
                    <a:pt x="10158" y="6304"/>
                  </a:cubicBezTo>
                  <a:cubicBezTo>
                    <a:pt x="11434" y="6598"/>
                    <a:pt x="12601" y="7338"/>
                    <a:pt x="13533" y="8454"/>
                  </a:cubicBezTo>
                  <a:cubicBezTo>
                    <a:pt x="13584" y="8537"/>
                    <a:pt x="13641" y="8588"/>
                    <a:pt x="13692" y="8671"/>
                  </a:cubicBezTo>
                  <a:cubicBezTo>
                    <a:pt x="14120" y="9201"/>
                    <a:pt x="14413" y="9813"/>
                    <a:pt x="14732" y="10451"/>
                  </a:cubicBezTo>
                  <a:cubicBezTo>
                    <a:pt x="15128" y="11223"/>
                    <a:pt x="15530" y="12021"/>
                    <a:pt x="16136" y="12735"/>
                  </a:cubicBezTo>
                  <a:cubicBezTo>
                    <a:pt x="16327" y="12952"/>
                    <a:pt x="16487" y="13163"/>
                    <a:pt x="16646" y="13348"/>
                  </a:cubicBezTo>
                  <a:cubicBezTo>
                    <a:pt x="16748" y="13482"/>
                    <a:pt x="16882" y="13616"/>
                    <a:pt x="16991" y="13750"/>
                  </a:cubicBezTo>
                  <a:cubicBezTo>
                    <a:pt x="17469" y="14356"/>
                    <a:pt x="17891" y="14834"/>
                    <a:pt x="18292" y="15211"/>
                  </a:cubicBezTo>
                  <a:cubicBezTo>
                    <a:pt x="18401" y="15581"/>
                    <a:pt x="18529" y="15925"/>
                    <a:pt x="18688" y="16244"/>
                  </a:cubicBezTo>
                  <a:cubicBezTo>
                    <a:pt x="18082" y="15849"/>
                    <a:pt x="17444" y="15287"/>
                    <a:pt x="16748" y="14573"/>
                  </a:cubicBezTo>
                  <a:cubicBezTo>
                    <a:pt x="16455" y="14254"/>
                    <a:pt x="16168" y="13935"/>
                    <a:pt x="15900" y="13616"/>
                  </a:cubicBezTo>
                  <a:cubicBezTo>
                    <a:pt x="15236" y="12844"/>
                    <a:pt x="14860" y="11963"/>
                    <a:pt x="14515" y="11115"/>
                  </a:cubicBezTo>
                  <a:cubicBezTo>
                    <a:pt x="14305" y="10560"/>
                    <a:pt x="14062" y="9973"/>
                    <a:pt x="13743" y="9443"/>
                  </a:cubicBezTo>
                  <a:cubicBezTo>
                    <a:pt x="13692" y="9360"/>
                    <a:pt x="13641" y="9284"/>
                    <a:pt x="13584" y="9201"/>
                  </a:cubicBezTo>
                  <a:cubicBezTo>
                    <a:pt x="12735" y="7925"/>
                    <a:pt x="11593" y="7019"/>
                    <a:pt x="10343" y="6623"/>
                  </a:cubicBezTo>
                  <a:cubicBezTo>
                    <a:pt x="9890" y="6489"/>
                    <a:pt x="9437" y="6413"/>
                    <a:pt x="8958" y="6413"/>
                  </a:cubicBezTo>
                  <a:cubicBezTo>
                    <a:pt x="8907" y="6381"/>
                    <a:pt x="8831" y="6381"/>
                    <a:pt x="8748" y="6381"/>
                  </a:cubicBezTo>
                  <a:cubicBezTo>
                    <a:pt x="6917" y="6381"/>
                    <a:pt x="4811" y="7261"/>
                    <a:pt x="3248" y="8697"/>
                  </a:cubicBezTo>
                  <a:lnTo>
                    <a:pt x="3350" y="8805"/>
                  </a:lnTo>
                  <a:cubicBezTo>
                    <a:pt x="4894" y="7395"/>
                    <a:pt x="6942" y="6540"/>
                    <a:pt x="8748" y="6540"/>
                  </a:cubicBezTo>
                  <a:lnTo>
                    <a:pt x="8958" y="6540"/>
                  </a:lnTo>
                  <a:cubicBezTo>
                    <a:pt x="9411" y="6572"/>
                    <a:pt x="9864" y="6649"/>
                    <a:pt x="10292" y="6783"/>
                  </a:cubicBezTo>
                  <a:cubicBezTo>
                    <a:pt x="11542" y="7153"/>
                    <a:pt x="12627" y="8033"/>
                    <a:pt x="13456" y="9284"/>
                  </a:cubicBezTo>
                  <a:cubicBezTo>
                    <a:pt x="13507" y="9360"/>
                    <a:pt x="13558" y="9443"/>
                    <a:pt x="13616" y="9520"/>
                  </a:cubicBezTo>
                  <a:cubicBezTo>
                    <a:pt x="13935" y="10024"/>
                    <a:pt x="14145" y="10585"/>
                    <a:pt x="14381" y="11166"/>
                  </a:cubicBezTo>
                  <a:cubicBezTo>
                    <a:pt x="14732" y="12021"/>
                    <a:pt x="15102" y="12920"/>
                    <a:pt x="15791" y="13718"/>
                  </a:cubicBezTo>
                  <a:cubicBezTo>
                    <a:pt x="16059" y="14037"/>
                    <a:pt x="16327" y="14330"/>
                    <a:pt x="16646" y="14675"/>
                  </a:cubicBezTo>
                  <a:cubicBezTo>
                    <a:pt x="17412" y="15504"/>
                    <a:pt x="18158" y="16110"/>
                    <a:pt x="18879" y="16512"/>
                  </a:cubicBezTo>
                  <a:cubicBezTo>
                    <a:pt x="19141" y="16908"/>
                    <a:pt x="19517" y="17259"/>
                    <a:pt x="19996" y="17495"/>
                  </a:cubicBezTo>
                  <a:cubicBezTo>
                    <a:pt x="19677" y="17418"/>
                    <a:pt x="19358" y="17310"/>
                    <a:pt x="19064" y="17201"/>
                  </a:cubicBezTo>
                  <a:cubicBezTo>
                    <a:pt x="18158" y="16857"/>
                    <a:pt x="17253" y="16270"/>
                    <a:pt x="16404" y="15472"/>
                  </a:cubicBezTo>
                  <a:cubicBezTo>
                    <a:pt x="16110" y="15211"/>
                    <a:pt x="15817" y="14917"/>
                    <a:pt x="15555" y="14598"/>
                  </a:cubicBezTo>
                  <a:cubicBezTo>
                    <a:pt x="14834" y="13775"/>
                    <a:pt x="14541" y="12869"/>
                    <a:pt x="14222" y="11887"/>
                  </a:cubicBezTo>
                  <a:cubicBezTo>
                    <a:pt x="14062" y="11357"/>
                    <a:pt x="13903" y="10821"/>
                    <a:pt x="13641" y="10292"/>
                  </a:cubicBezTo>
                  <a:cubicBezTo>
                    <a:pt x="13616" y="10209"/>
                    <a:pt x="13558" y="10132"/>
                    <a:pt x="13533" y="10049"/>
                  </a:cubicBezTo>
                  <a:cubicBezTo>
                    <a:pt x="13003" y="9041"/>
                    <a:pt x="12046" y="7740"/>
                    <a:pt x="10477" y="7127"/>
                  </a:cubicBezTo>
                  <a:cubicBezTo>
                    <a:pt x="10049" y="6942"/>
                    <a:pt x="9596" y="6834"/>
                    <a:pt x="9118" y="6783"/>
                  </a:cubicBezTo>
                  <a:cubicBezTo>
                    <a:pt x="8958" y="6783"/>
                    <a:pt x="8799" y="6757"/>
                    <a:pt x="8639" y="6757"/>
                  </a:cubicBezTo>
                  <a:cubicBezTo>
                    <a:pt x="6859" y="6757"/>
                    <a:pt x="4920" y="7631"/>
                    <a:pt x="3535" y="9016"/>
                  </a:cubicBezTo>
                  <a:lnTo>
                    <a:pt x="3644" y="9124"/>
                  </a:lnTo>
                  <a:cubicBezTo>
                    <a:pt x="5003" y="7765"/>
                    <a:pt x="6885" y="6917"/>
                    <a:pt x="8639" y="6917"/>
                  </a:cubicBezTo>
                  <a:cubicBezTo>
                    <a:pt x="8799" y="6917"/>
                    <a:pt x="8958" y="6917"/>
                    <a:pt x="9118" y="6942"/>
                  </a:cubicBezTo>
                  <a:cubicBezTo>
                    <a:pt x="9571" y="6993"/>
                    <a:pt x="10024" y="7102"/>
                    <a:pt x="10426" y="7261"/>
                  </a:cubicBezTo>
                  <a:cubicBezTo>
                    <a:pt x="11938" y="7874"/>
                    <a:pt x="12869" y="9150"/>
                    <a:pt x="13399" y="10107"/>
                  </a:cubicBezTo>
                  <a:cubicBezTo>
                    <a:pt x="13424" y="10183"/>
                    <a:pt x="13482" y="10266"/>
                    <a:pt x="13507" y="10343"/>
                  </a:cubicBezTo>
                  <a:cubicBezTo>
                    <a:pt x="13743" y="10879"/>
                    <a:pt x="13935" y="11408"/>
                    <a:pt x="14094" y="11938"/>
                  </a:cubicBezTo>
                  <a:cubicBezTo>
                    <a:pt x="14381" y="12869"/>
                    <a:pt x="14701" y="13852"/>
                    <a:pt x="15447" y="14675"/>
                  </a:cubicBezTo>
                  <a:cubicBezTo>
                    <a:pt x="15715" y="14994"/>
                    <a:pt x="16008" y="15313"/>
                    <a:pt x="16327" y="15606"/>
                  </a:cubicBezTo>
                  <a:cubicBezTo>
                    <a:pt x="17176" y="16404"/>
                    <a:pt x="18082" y="16991"/>
                    <a:pt x="19007" y="17335"/>
                  </a:cubicBezTo>
                  <a:cubicBezTo>
                    <a:pt x="19779" y="17629"/>
                    <a:pt x="20602" y="17814"/>
                    <a:pt x="21534" y="17865"/>
                  </a:cubicBezTo>
                  <a:cubicBezTo>
                    <a:pt x="21853" y="17865"/>
                    <a:pt x="22172" y="17897"/>
                    <a:pt x="22516" y="17897"/>
                  </a:cubicBezTo>
                  <a:cubicBezTo>
                    <a:pt x="23345" y="17897"/>
                    <a:pt x="24220" y="17839"/>
                    <a:pt x="25228" y="17737"/>
                  </a:cubicBezTo>
                  <a:lnTo>
                    <a:pt x="25228" y="17737"/>
                  </a:lnTo>
                  <a:cubicBezTo>
                    <a:pt x="23926" y="17973"/>
                    <a:pt x="22573" y="18184"/>
                    <a:pt x="21272" y="18184"/>
                  </a:cubicBezTo>
                  <a:cubicBezTo>
                    <a:pt x="20500" y="18184"/>
                    <a:pt x="19754" y="18107"/>
                    <a:pt x="19007" y="17922"/>
                  </a:cubicBezTo>
                  <a:cubicBezTo>
                    <a:pt x="17572" y="17546"/>
                    <a:pt x="16244" y="16723"/>
                    <a:pt x="15179" y="15555"/>
                  </a:cubicBezTo>
                  <a:cubicBezTo>
                    <a:pt x="14439" y="14758"/>
                    <a:pt x="14222" y="13775"/>
                    <a:pt x="13986" y="12735"/>
                  </a:cubicBezTo>
                  <a:cubicBezTo>
                    <a:pt x="13852" y="12123"/>
                    <a:pt x="13718" y="11485"/>
                    <a:pt x="13456" y="10879"/>
                  </a:cubicBezTo>
                  <a:cubicBezTo>
                    <a:pt x="12844" y="9360"/>
                    <a:pt x="11829" y="8193"/>
                    <a:pt x="10636" y="7606"/>
                  </a:cubicBezTo>
                  <a:cubicBezTo>
                    <a:pt x="9998" y="7287"/>
                    <a:pt x="9277" y="7127"/>
                    <a:pt x="8537" y="7127"/>
                  </a:cubicBezTo>
                  <a:cubicBezTo>
                    <a:pt x="6859" y="7127"/>
                    <a:pt x="5079" y="7925"/>
                    <a:pt x="3829" y="9360"/>
                  </a:cubicBezTo>
                  <a:lnTo>
                    <a:pt x="3963" y="9443"/>
                  </a:lnTo>
                  <a:cubicBezTo>
                    <a:pt x="5162" y="8059"/>
                    <a:pt x="6885" y="7287"/>
                    <a:pt x="8537" y="7287"/>
                  </a:cubicBezTo>
                  <a:cubicBezTo>
                    <a:pt x="9252" y="7287"/>
                    <a:pt x="9947" y="7421"/>
                    <a:pt x="10553" y="7740"/>
                  </a:cubicBezTo>
                  <a:cubicBezTo>
                    <a:pt x="11727" y="8295"/>
                    <a:pt x="12710" y="9443"/>
                    <a:pt x="13322" y="10930"/>
                  </a:cubicBezTo>
                  <a:cubicBezTo>
                    <a:pt x="13584" y="11542"/>
                    <a:pt x="13718" y="12155"/>
                    <a:pt x="13852" y="12761"/>
                  </a:cubicBezTo>
                  <a:cubicBezTo>
                    <a:pt x="14094" y="13826"/>
                    <a:pt x="14305" y="14809"/>
                    <a:pt x="15077" y="15664"/>
                  </a:cubicBezTo>
                  <a:cubicBezTo>
                    <a:pt x="16168" y="16857"/>
                    <a:pt x="17520" y="17680"/>
                    <a:pt x="18956" y="18056"/>
                  </a:cubicBezTo>
                  <a:cubicBezTo>
                    <a:pt x="19728" y="18267"/>
                    <a:pt x="20500" y="18343"/>
                    <a:pt x="21272" y="18343"/>
                  </a:cubicBezTo>
                  <a:cubicBezTo>
                    <a:pt x="22784" y="18343"/>
                    <a:pt x="24302" y="18056"/>
                    <a:pt x="25789" y="17763"/>
                  </a:cubicBezTo>
                  <a:cubicBezTo>
                    <a:pt x="27301" y="17495"/>
                    <a:pt x="28769" y="17201"/>
                    <a:pt x="30172" y="17201"/>
                  </a:cubicBezTo>
                  <a:cubicBezTo>
                    <a:pt x="31346" y="17201"/>
                    <a:pt x="32463" y="17386"/>
                    <a:pt x="33522" y="17922"/>
                  </a:cubicBezTo>
                  <a:cubicBezTo>
                    <a:pt x="35678" y="18956"/>
                    <a:pt x="36980" y="21112"/>
                    <a:pt x="38256" y="23211"/>
                  </a:cubicBezTo>
                  <a:cubicBezTo>
                    <a:pt x="39423" y="25125"/>
                    <a:pt x="40648" y="27116"/>
                    <a:pt x="42537" y="28264"/>
                  </a:cubicBezTo>
                  <a:cubicBezTo>
                    <a:pt x="42613" y="28341"/>
                    <a:pt x="42722" y="28424"/>
                    <a:pt x="42805" y="28475"/>
                  </a:cubicBezTo>
                  <a:cubicBezTo>
                    <a:pt x="42881" y="28583"/>
                    <a:pt x="42990" y="28660"/>
                    <a:pt x="43066" y="28743"/>
                  </a:cubicBezTo>
                  <a:cubicBezTo>
                    <a:pt x="43149" y="28819"/>
                    <a:pt x="43226" y="28928"/>
                    <a:pt x="43334" y="29004"/>
                  </a:cubicBezTo>
                  <a:cubicBezTo>
                    <a:pt x="43385" y="29113"/>
                    <a:pt x="43468" y="29189"/>
                    <a:pt x="43545" y="29298"/>
                  </a:cubicBezTo>
                  <a:cubicBezTo>
                    <a:pt x="43628" y="29406"/>
                    <a:pt x="43704" y="29508"/>
                    <a:pt x="43813" y="29591"/>
                  </a:cubicBezTo>
                  <a:cubicBezTo>
                    <a:pt x="43864" y="29700"/>
                    <a:pt x="43921" y="29776"/>
                    <a:pt x="43998" y="29859"/>
                  </a:cubicBezTo>
                  <a:cubicBezTo>
                    <a:pt x="43998" y="29885"/>
                    <a:pt x="44023" y="29885"/>
                    <a:pt x="44023" y="29910"/>
                  </a:cubicBezTo>
                  <a:cubicBezTo>
                    <a:pt x="44081" y="29961"/>
                    <a:pt x="44106" y="30019"/>
                    <a:pt x="44157" y="30095"/>
                  </a:cubicBezTo>
                  <a:cubicBezTo>
                    <a:pt x="44183" y="30121"/>
                    <a:pt x="44208" y="30178"/>
                    <a:pt x="44266" y="30229"/>
                  </a:cubicBezTo>
                  <a:cubicBezTo>
                    <a:pt x="44266" y="30255"/>
                    <a:pt x="44291" y="30280"/>
                    <a:pt x="44317" y="30306"/>
                  </a:cubicBezTo>
                  <a:cubicBezTo>
                    <a:pt x="44368" y="30389"/>
                    <a:pt x="44425" y="30465"/>
                    <a:pt x="44476" y="30548"/>
                  </a:cubicBezTo>
                  <a:cubicBezTo>
                    <a:pt x="44559" y="30657"/>
                    <a:pt x="44610" y="30759"/>
                    <a:pt x="44687" y="30867"/>
                  </a:cubicBezTo>
                  <a:cubicBezTo>
                    <a:pt x="44770" y="30976"/>
                    <a:pt x="44846" y="31078"/>
                    <a:pt x="44929" y="31186"/>
                  </a:cubicBezTo>
                  <a:cubicBezTo>
                    <a:pt x="44980" y="31320"/>
                    <a:pt x="45063" y="31422"/>
                    <a:pt x="45140" y="31531"/>
                  </a:cubicBezTo>
                  <a:cubicBezTo>
                    <a:pt x="45223" y="31665"/>
                    <a:pt x="45299" y="31799"/>
                    <a:pt x="45408" y="31933"/>
                  </a:cubicBezTo>
                  <a:cubicBezTo>
                    <a:pt x="45912" y="32756"/>
                    <a:pt x="46575" y="33445"/>
                    <a:pt x="47373" y="33872"/>
                  </a:cubicBezTo>
                  <a:cubicBezTo>
                    <a:pt x="47909" y="34166"/>
                    <a:pt x="48413" y="34293"/>
                    <a:pt x="48891" y="34293"/>
                  </a:cubicBezTo>
                  <a:cubicBezTo>
                    <a:pt x="50965" y="34293"/>
                    <a:pt x="52477" y="31901"/>
                    <a:pt x="53568" y="30178"/>
                  </a:cubicBezTo>
                  <a:cubicBezTo>
                    <a:pt x="55826" y="31078"/>
                    <a:pt x="57900" y="32832"/>
                    <a:pt x="59552" y="35282"/>
                  </a:cubicBezTo>
                  <a:cubicBezTo>
                    <a:pt x="61409" y="37994"/>
                    <a:pt x="62500" y="41152"/>
                    <a:pt x="63591" y="44214"/>
                  </a:cubicBezTo>
                  <a:lnTo>
                    <a:pt x="63725" y="44157"/>
                  </a:lnTo>
                  <a:cubicBezTo>
                    <a:pt x="62659" y="41101"/>
                    <a:pt x="61543" y="37936"/>
                    <a:pt x="59680" y="35199"/>
                  </a:cubicBezTo>
                  <a:cubicBezTo>
                    <a:pt x="58008" y="32756"/>
                    <a:pt x="55909" y="30976"/>
                    <a:pt x="53651" y="30044"/>
                  </a:cubicBezTo>
                  <a:cubicBezTo>
                    <a:pt x="53702" y="29961"/>
                    <a:pt x="53753" y="29859"/>
                    <a:pt x="53810" y="29776"/>
                  </a:cubicBezTo>
                  <a:lnTo>
                    <a:pt x="53836" y="29751"/>
                  </a:lnTo>
                  <a:cubicBezTo>
                    <a:pt x="56362" y="30657"/>
                    <a:pt x="58621" y="32571"/>
                    <a:pt x="60292" y="35225"/>
                  </a:cubicBezTo>
                  <a:cubicBezTo>
                    <a:pt x="60535" y="35569"/>
                    <a:pt x="60745" y="35920"/>
                    <a:pt x="60930" y="36290"/>
                  </a:cubicBezTo>
                  <a:cubicBezTo>
                    <a:pt x="62340" y="38791"/>
                    <a:pt x="63221" y="41554"/>
                    <a:pt x="64069" y="44240"/>
                  </a:cubicBezTo>
                  <a:lnTo>
                    <a:pt x="64203" y="44214"/>
                  </a:lnTo>
                  <a:cubicBezTo>
                    <a:pt x="63348" y="41528"/>
                    <a:pt x="62474" y="38734"/>
                    <a:pt x="61064" y="36207"/>
                  </a:cubicBezTo>
                  <a:cubicBezTo>
                    <a:pt x="60854" y="35837"/>
                    <a:pt x="60637" y="35493"/>
                    <a:pt x="60426" y="35148"/>
                  </a:cubicBezTo>
                  <a:cubicBezTo>
                    <a:pt x="58723" y="32488"/>
                    <a:pt x="56439" y="30548"/>
                    <a:pt x="53912" y="29617"/>
                  </a:cubicBezTo>
                  <a:cubicBezTo>
                    <a:pt x="53995" y="29508"/>
                    <a:pt x="54046" y="29406"/>
                    <a:pt x="54129" y="29298"/>
                  </a:cubicBezTo>
                  <a:cubicBezTo>
                    <a:pt x="56892" y="30229"/>
                    <a:pt x="59335" y="32303"/>
                    <a:pt x="61064" y="35174"/>
                  </a:cubicBezTo>
                  <a:cubicBezTo>
                    <a:pt x="61275" y="35518"/>
                    <a:pt x="61466" y="35888"/>
                    <a:pt x="61651" y="36239"/>
                  </a:cubicBezTo>
                  <a:cubicBezTo>
                    <a:pt x="62978" y="38791"/>
                    <a:pt x="63776" y="41579"/>
                    <a:pt x="64548" y="44291"/>
                  </a:cubicBezTo>
                  <a:lnTo>
                    <a:pt x="64682" y="44265"/>
                  </a:lnTo>
                  <a:cubicBezTo>
                    <a:pt x="63910" y="41554"/>
                    <a:pt x="63112" y="38734"/>
                    <a:pt x="61785" y="36182"/>
                  </a:cubicBezTo>
                  <a:cubicBezTo>
                    <a:pt x="61594" y="35812"/>
                    <a:pt x="61409" y="35442"/>
                    <a:pt x="61198" y="35091"/>
                  </a:cubicBezTo>
                  <a:cubicBezTo>
                    <a:pt x="59469" y="32220"/>
                    <a:pt x="57000" y="30121"/>
                    <a:pt x="54206" y="29189"/>
                  </a:cubicBezTo>
                  <a:cubicBezTo>
                    <a:pt x="54289" y="29087"/>
                    <a:pt x="54365" y="28979"/>
                    <a:pt x="54448" y="28870"/>
                  </a:cubicBezTo>
                  <a:cubicBezTo>
                    <a:pt x="54499" y="28902"/>
                    <a:pt x="54550" y="28902"/>
                    <a:pt x="54608" y="28928"/>
                  </a:cubicBezTo>
                  <a:cubicBezTo>
                    <a:pt x="57555" y="29885"/>
                    <a:pt x="60107" y="32092"/>
                    <a:pt x="61811" y="35123"/>
                  </a:cubicBezTo>
                  <a:cubicBezTo>
                    <a:pt x="62021" y="35467"/>
                    <a:pt x="62206" y="35837"/>
                    <a:pt x="62391" y="36207"/>
                  </a:cubicBezTo>
                  <a:cubicBezTo>
                    <a:pt x="63616" y="38791"/>
                    <a:pt x="64337" y="41605"/>
                    <a:pt x="65001" y="44342"/>
                  </a:cubicBezTo>
                  <a:lnTo>
                    <a:pt x="65160" y="44291"/>
                  </a:lnTo>
                  <a:cubicBezTo>
                    <a:pt x="64465" y="41579"/>
                    <a:pt x="63776" y="38734"/>
                    <a:pt x="62525" y="36156"/>
                  </a:cubicBezTo>
                  <a:cubicBezTo>
                    <a:pt x="62340" y="35786"/>
                    <a:pt x="62155" y="35410"/>
                    <a:pt x="61945" y="35040"/>
                  </a:cubicBezTo>
                  <a:cubicBezTo>
                    <a:pt x="60216" y="31984"/>
                    <a:pt x="57638" y="29751"/>
                    <a:pt x="54633" y="28794"/>
                  </a:cubicBezTo>
                  <a:cubicBezTo>
                    <a:pt x="54608" y="28768"/>
                    <a:pt x="54576" y="28768"/>
                    <a:pt x="54525" y="28743"/>
                  </a:cubicBezTo>
                  <a:cubicBezTo>
                    <a:pt x="54608" y="28660"/>
                    <a:pt x="54684" y="28551"/>
                    <a:pt x="54767" y="28475"/>
                  </a:cubicBezTo>
                  <a:cubicBezTo>
                    <a:pt x="55029" y="28526"/>
                    <a:pt x="55271" y="28609"/>
                    <a:pt x="55533" y="28685"/>
                  </a:cubicBezTo>
                  <a:cubicBezTo>
                    <a:pt x="58461" y="29725"/>
                    <a:pt x="60956" y="31984"/>
                    <a:pt x="62583" y="35065"/>
                  </a:cubicBezTo>
                  <a:cubicBezTo>
                    <a:pt x="62768" y="35442"/>
                    <a:pt x="62953" y="35812"/>
                    <a:pt x="63112" y="36182"/>
                  </a:cubicBezTo>
                  <a:cubicBezTo>
                    <a:pt x="64280" y="38791"/>
                    <a:pt x="64892" y="41630"/>
                    <a:pt x="65479" y="44374"/>
                  </a:cubicBezTo>
                  <a:lnTo>
                    <a:pt x="65639" y="44342"/>
                  </a:lnTo>
                  <a:cubicBezTo>
                    <a:pt x="65026" y="41605"/>
                    <a:pt x="64414" y="38759"/>
                    <a:pt x="63246" y="36131"/>
                  </a:cubicBezTo>
                  <a:cubicBezTo>
                    <a:pt x="63087" y="35729"/>
                    <a:pt x="62902" y="35359"/>
                    <a:pt x="62710" y="35014"/>
                  </a:cubicBezTo>
                  <a:cubicBezTo>
                    <a:pt x="61064" y="31875"/>
                    <a:pt x="58538" y="29591"/>
                    <a:pt x="55565" y="28551"/>
                  </a:cubicBezTo>
                  <a:cubicBezTo>
                    <a:pt x="55348" y="28475"/>
                    <a:pt x="55112" y="28392"/>
                    <a:pt x="54869" y="28341"/>
                  </a:cubicBezTo>
                  <a:cubicBezTo>
                    <a:pt x="54952" y="28232"/>
                    <a:pt x="55029" y="28156"/>
                    <a:pt x="55086" y="28073"/>
                  </a:cubicBezTo>
                  <a:cubicBezTo>
                    <a:pt x="55533" y="28156"/>
                    <a:pt x="55986" y="28264"/>
                    <a:pt x="56439" y="28449"/>
                  </a:cubicBezTo>
                  <a:cubicBezTo>
                    <a:pt x="59361" y="29566"/>
                    <a:pt x="61811" y="31901"/>
                    <a:pt x="63348" y="35040"/>
                  </a:cubicBezTo>
                  <a:cubicBezTo>
                    <a:pt x="63508" y="35384"/>
                    <a:pt x="63667" y="35761"/>
                    <a:pt x="63827" y="36156"/>
                  </a:cubicBezTo>
                  <a:cubicBezTo>
                    <a:pt x="64918" y="38817"/>
                    <a:pt x="65454" y="41662"/>
                    <a:pt x="65958" y="44425"/>
                  </a:cubicBezTo>
                  <a:lnTo>
                    <a:pt x="66117" y="44399"/>
                  </a:lnTo>
                  <a:cubicBezTo>
                    <a:pt x="65581" y="41630"/>
                    <a:pt x="65052" y="38759"/>
                    <a:pt x="63986" y="36105"/>
                  </a:cubicBezTo>
                  <a:cubicBezTo>
                    <a:pt x="63827" y="35703"/>
                    <a:pt x="63642" y="35333"/>
                    <a:pt x="63482" y="34963"/>
                  </a:cubicBezTo>
                  <a:cubicBezTo>
                    <a:pt x="61913" y="31799"/>
                    <a:pt x="59444" y="29432"/>
                    <a:pt x="56490" y="28315"/>
                  </a:cubicBezTo>
                  <a:cubicBezTo>
                    <a:pt x="56069" y="28130"/>
                    <a:pt x="55641" y="28022"/>
                    <a:pt x="55214" y="27945"/>
                  </a:cubicBezTo>
                  <a:cubicBezTo>
                    <a:pt x="55297" y="27862"/>
                    <a:pt x="55373" y="27786"/>
                    <a:pt x="55431" y="27728"/>
                  </a:cubicBezTo>
                  <a:cubicBezTo>
                    <a:pt x="56069" y="27786"/>
                    <a:pt x="56732" y="27945"/>
                    <a:pt x="57370" y="28207"/>
                  </a:cubicBezTo>
                  <a:cubicBezTo>
                    <a:pt x="60267" y="29381"/>
                    <a:pt x="62634" y="31799"/>
                    <a:pt x="64095" y="34989"/>
                  </a:cubicBezTo>
                  <a:cubicBezTo>
                    <a:pt x="64254" y="35359"/>
                    <a:pt x="64414" y="35729"/>
                    <a:pt x="64573" y="36131"/>
                  </a:cubicBezTo>
                  <a:cubicBezTo>
                    <a:pt x="65556" y="38817"/>
                    <a:pt x="66009" y="41688"/>
                    <a:pt x="66436" y="44450"/>
                  </a:cubicBezTo>
                  <a:lnTo>
                    <a:pt x="66570" y="44425"/>
                  </a:lnTo>
                  <a:cubicBezTo>
                    <a:pt x="66143" y="41662"/>
                    <a:pt x="65715" y="38759"/>
                    <a:pt x="64707" y="36080"/>
                  </a:cubicBezTo>
                  <a:cubicBezTo>
                    <a:pt x="64548" y="35678"/>
                    <a:pt x="64388" y="35282"/>
                    <a:pt x="64229" y="34906"/>
                  </a:cubicBezTo>
                  <a:cubicBezTo>
                    <a:pt x="62768" y="31690"/>
                    <a:pt x="60350" y="29247"/>
                    <a:pt x="57421" y="28073"/>
                  </a:cubicBezTo>
                  <a:cubicBezTo>
                    <a:pt x="56809" y="27811"/>
                    <a:pt x="56203" y="27652"/>
                    <a:pt x="55590" y="27569"/>
                  </a:cubicBezTo>
                  <a:cubicBezTo>
                    <a:pt x="55641" y="27518"/>
                    <a:pt x="55724" y="27467"/>
                    <a:pt x="55775" y="27384"/>
                  </a:cubicBezTo>
                  <a:cubicBezTo>
                    <a:pt x="56573" y="27409"/>
                    <a:pt x="57396" y="27569"/>
                    <a:pt x="58302" y="27971"/>
                  </a:cubicBezTo>
                  <a:cubicBezTo>
                    <a:pt x="61173" y="29189"/>
                    <a:pt x="63482" y="31665"/>
                    <a:pt x="64867" y="34931"/>
                  </a:cubicBezTo>
                  <a:cubicBezTo>
                    <a:pt x="65001" y="35308"/>
                    <a:pt x="65160" y="35703"/>
                    <a:pt x="65294" y="36080"/>
                  </a:cubicBezTo>
                  <a:cubicBezTo>
                    <a:pt x="66219" y="38817"/>
                    <a:pt x="66570" y="41713"/>
                    <a:pt x="66915" y="44501"/>
                  </a:cubicBezTo>
                  <a:lnTo>
                    <a:pt x="67049" y="44476"/>
                  </a:lnTo>
                  <a:cubicBezTo>
                    <a:pt x="66698" y="41688"/>
                    <a:pt x="66353" y="38791"/>
                    <a:pt x="65422" y="36048"/>
                  </a:cubicBezTo>
                  <a:cubicBezTo>
                    <a:pt x="65294" y="35652"/>
                    <a:pt x="65160" y="35250"/>
                    <a:pt x="65001" y="34880"/>
                  </a:cubicBezTo>
                  <a:cubicBezTo>
                    <a:pt x="63616" y="31582"/>
                    <a:pt x="61249" y="29087"/>
                    <a:pt x="58353" y="27837"/>
                  </a:cubicBezTo>
                  <a:cubicBezTo>
                    <a:pt x="57555" y="27467"/>
                    <a:pt x="56732" y="27275"/>
                    <a:pt x="55935" y="27250"/>
                  </a:cubicBezTo>
                  <a:cubicBezTo>
                    <a:pt x="56011" y="27199"/>
                    <a:pt x="56069" y="27148"/>
                    <a:pt x="56120" y="27090"/>
                  </a:cubicBezTo>
                  <a:lnTo>
                    <a:pt x="56439" y="27090"/>
                  </a:lnTo>
                  <a:cubicBezTo>
                    <a:pt x="57504" y="27090"/>
                    <a:pt x="58436" y="27358"/>
                    <a:pt x="59233" y="27728"/>
                  </a:cubicBezTo>
                  <a:cubicBezTo>
                    <a:pt x="62021" y="29004"/>
                    <a:pt x="64337" y="31614"/>
                    <a:pt x="65613" y="34880"/>
                  </a:cubicBezTo>
                  <a:cubicBezTo>
                    <a:pt x="65773" y="35250"/>
                    <a:pt x="65900" y="35652"/>
                    <a:pt x="66009" y="36048"/>
                  </a:cubicBezTo>
                  <a:cubicBezTo>
                    <a:pt x="66857" y="38817"/>
                    <a:pt x="67125" y="41739"/>
                    <a:pt x="67393" y="44533"/>
                  </a:cubicBezTo>
                  <a:lnTo>
                    <a:pt x="67527" y="44533"/>
                  </a:lnTo>
                  <a:cubicBezTo>
                    <a:pt x="67285" y="41713"/>
                    <a:pt x="67017" y="38791"/>
                    <a:pt x="66168" y="35997"/>
                  </a:cubicBezTo>
                  <a:cubicBezTo>
                    <a:pt x="66034" y="35601"/>
                    <a:pt x="65900" y="35199"/>
                    <a:pt x="65741" y="34829"/>
                  </a:cubicBezTo>
                  <a:cubicBezTo>
                    <a:pt x="64465" y="31505"/>
                    <a:pt x="62104" y="28870"/>
                    <a:pt x="59284" y="27594"/>
                  </a:cubicBezTo>
                  <a:cubicBezTo>
                    <a:pt x="58276" y="27116"/>
                    <a:pt x="57319" y="26931"/>
                    <a:pt x="56464" y="26931"/>
                  </a:cubicBezTo>
                  <a:lnTo>
                    <a:pt x="56330" y="26931"/>
                  </a:lnTo>
                  <a:cubicBezTo>
                    <a:pt x="56388" y="26880"/>
                    <a:pt x="56439" y="26854"/>
                    <a:pt x="56490" y="26829"/>
                  </a:cubicBezTo>
                  <a:cubicBezTo>
                    <a:pt x="56732" y="26771"/>
                    <a:pt x="56968" y="26771"/>
                    <a:pt x="57236" y="26771"/>
                  </a:cubicBezTo>
                  <a:cubicBezTo>
                    <a:pt x="58193" y="26771"/>
                    <a:pt x="59176" y="27014"/>
                    <a:pt x="60158" y="27492"/>
                  </a:cubicBezTo>
                  <a:cubicBezTo>
                    <a:pt x="62927" y="28794"/>
                    <a:pt x="65186" y="31480"/>
                    <a:pt x="66379" y="34829"/>
                  </a:cubicBezTo>
                  <a:cubicBezTo>
                    <a:pt x="66513" y="35225"/>
                    <a:pt x="66621" y="35627"/>
                    <a:pt x="66755" y="36022"/>
                  </a:cubicBezTo>
                  <a:cubicBezTo>
                    <a:pt x="67495" y="38817"/>
                    <a:pt x="67687" y="41739"/>
                    <a:pt x="67846" y="44584"/>
                  </a:cubicBezTo>
                  <a:lnTo>
                    <a:pt x="68006" y="44584"/>
                  </a:lnTo>
                  <a:cubicBezTo>
                    <a:pt x="67846" y="41739"/>
                    <a:pt x="67655" y="38791"/>
                    <a:pt x="66889" y="35971"/>
                  </a:cubicBezTo>
                  <a:cubicBezTo>
                    <a:pt x="66781" y="35569"/>
                    <a:pt x="66647" y="35174"/>
                    <a:pt x="66513" y="34772"/>
                  </a:cubicBezTo>
                  <a:cubicBezTo>
                    <a:pt x="65320" y="31397"/>
                    <a:pt x="63004" y="28685"/>
                    <a:pt x="60216" y="27358"/>
                  </a:cubicBezTo>
                  <a:cubicBezTo>
                    <a:pt x="59201" y="26854"/>
                    <a:pt x="58219" y="26612"/>
                    <a:pt x="57236" y="26612"/>
                  </a:cubicBezTo>
                  <a:cubicBezTo>
                    <a:pt x="57077" y="26612"/>
                    <a:pt x="56892" y="26612"/>
                    <a:pt x="56732" y="26637"/>
                  </a:cubicBezTo>
                  <a:cubicBezTo>
                    <a:pt x="56758" y="26612"/>
                    <a:pt x="56809" y="26586"/>
                    <a:pt x="56841" y="26586"/>
                  </a:cubicBezTo>
                  <a:cubicBezTo>
                    <a:pt x="57211" y="26510"/>
                    <a:pt x="57606" y="26452"/>
                    <a:pt x="58008" y="26452"/>
                  </a:cubicBezTo>
                  <a:cubicBezTo>
                    <a:pt x="58991" y="26452"/>
                    <a:pt x="60031" y="26720"/>
                    <a:pt x="61090" y="27250"/>
                  </a:cubicBezTo>
                  <a:cubicBezTo>
                    <a:pt x="63801" y="28609"/>
                    <a:pt x="66009" y="31346"/>
                    <a:pt x="67125" y="34772"/>
                  </a:cubicBezTo>
                  <a:cubicBezTo>
                    <a:pt x="67259" y="35174"/>
                    <a:pt x="67368" y="35569"/>
                    <a:pt x="67470" y="35997"/>
                  </a:cubicBezTo>
                  <a:cubicBezTo>
                    <a:pt x="68165" y="38817"/>
                    <a:pt x="68242" y="41764"/>
                    <a:pt x="68325" y="44635"/>
                  </a:cubicBezTo>
                  <a:lnTo>
                    <a:pt x="68484" y="44610"/>
                  </a:lnTo>
                  <a:cubicBezTo>
                    <a:pt x="68401" y="41764"/>
                    <a:pt x="68293" y="38791"/>
                    <a:pt x="67604" y="35946"/>
                  </a:cubicBezTo>
                  <a:cubicBezTo>
                    <a:pt x="67527" y="35544"/>
                    <a:pt x="67393" y="35148"/>
                    <a:pt x="67259" y="34746"/>
                  </a:cubicBezTo>
                  <a:cubicBezTo>
                    <a:pt x="66143" y="31263"/>
                    <a:pt x="63910" y="28500"/>
                    <a:pt x="61147" y="27116"/>
                  </a:cubicBezTo>
                  <a:cubicBezTo>
                    <a:pt x="60082" y="26561"/>
                    <a:pt x="59016" y="26293"/>
                    <a:pt x="57983" y="26293"/>
                  </a:cubicBezTo>
                  <a:cubicBezTo>
                    <a:pt x="57731" y="26293"/>
                    <a:pt x="57479" y="26315"/>
                    <a:pt x="57232" y="26345"/>
                  </a:cubicBezTo>
                  <a:lnTo>
                    <a:pt x="57232" y="26345"/>
                  </a:lnTo>
                  <a:cubicBezTo>
                    <a:pt x="57730" y="26214"/>
                    <a:pt x="58252" y="26133"/>
                    <a:pt x="58755" y="26133"/>
                  </a:cubicBezTo>
                  <a:cubicBezTo>
                    <a:pt x="59814" y="26133"/>
                    <a:pt x="60905" y="26427"/>
                    <a:pt x="62021" y="26988"/>
                  </a:cubicBezTo>
                  <a:cubicBezTo>
                    <a:pt x="64707" y="28424"/>
                    <a:pt x="66857" y="31237"/>
                    <a:pt x="67897" y="34746"/>
                  </a:cubicBezTo>
                  <a:cubicBezTo>
                    <a:pt x="68006" y="35148"/>
                    <a:pt x="68108" y="35544"/>
                    <a:pt x="68191" y="35946"/>
                  </a:cubicBezTo>
                  <a:cubicBezTo>
                    <a:pt x="68803" y="38817"/>
                    <a:pt x="68803" y="41790"/>
                    <a:pt x="68803" y="44661"/>
                  </a:cubicBezTo>
                  <a:lnTo>
                    <a:pt x="68963" y="44661"/>
                  </a:lnTo>
                  <a:cubicBezTo>
                    <a:pt x="68963" y="41790"/>
                    <a:pt x="68963" y="38817"/>
                    <a:pt x="68350" y="35920"/>
                  </a:cubicBezTo>
                  <a:cubicBezTo>
                    <a:pt x="68242" y="35518"/>
                    <a:pt x="68133" y="35091"/>
                    <a:pt x="68031" y="34695"/>
                  </a:cubicBezTo>
                  <a:cubicBezTo>
                    <a:pt x="67553" y="33049"/>
                    <a:pt x="66781" y="31480"/>
                    <a:pt x="65849" y="30178"/>
                  </a:cubicBezTo>
                  <a:cubicBezTo>
                    <a:pt x="64784" y="28743"/>
                    <a:pt x="63508" y="27626"/>
                    <a:pt x="62072" y="26854"/>
                  </a:cubicBezTo>
                  <a:cubicBezTo>
                    <a:pt x="60956" y="26267"/>
                    <a:pt x="59839" y="25974"/>
                    <a:pt x="58780" y="25974"/>
                  </a:cubicBezTo>
                  <a:cubicBezTo>
                    <a:pt x="58487" y="25974"/>
                    <a:pt x="58193" y="25999"/>
                    <a:pt x="57900" y="26057"/>
                  </a:cubicBezTo>
                  <a:cubicBezTo>
                    <a:pt x="58436" y="25897"/>
                    <a:pt x="58991" y="25814"/>
                    <a:pt x="59520" y="25814"/>
                  </a:cubicBezTo>
                  <a:cubicBezTo>
                    <a:pt x="60637" y="25814"/>
                    <a:pt x="61785" y="26133"/>
                    <a:pt x="62927" y="26746"/>
                  </a:cubicBezTo>
                  <a:cubicBezTo>
                    <a:pt x="65613" y="28207"/>
                    <a:pt x="67712" y="31103"/>
                    <a:pt x="68644" y="34695"/>
                  </a:cubicBezTo>
                  <a:cubicBezTo>
                    <a:pt x="68746" y="35091"/>
                    <a:pt x="68854" y="35518"/>
                    <a:pt x="68931" y="35920"/>
                  </a:cubicBezTo>
                  <a:cubicBezTo>
                    <a:pt x="69467" y="38817"/>
                    <a:pt x="69358" y="41822"/>
                    <a:pt x="69282" y="44718"/>
                  </a:cubicBezTo>
                  <a:lnTo>
                    <a:pt x="69441" y="44718"/>
                  </a:lnTo>
                  <a:cubicBezTo>
                    <a:pt x="69518" y="41822"/>
                    <a:pt x="69601" y="38817"/>
                    <a:pt x="69065" y="35888"/>
                  </a:cubicBezTo>
                  <a:cubicBezTo>
                    <a:pt x="68988" y="35467"/>
                    <a:pt x="68905" y="35065"/>
                    <a:pt x="68803" y="34644"/>
                  </a:cubicBezTo>
                  <a:cubicBezTo>
                    <a:pt x="68350" y="32966"/>
                    <a:pt x="67629" y="31371"/>
                    <a:pt x="66730" y="30044"/>
                  </a:cubicBezTo>
                  <a:cubicBezTo>
                    <a:pt x="65690" y="28551"/>
                    <a:pt x="64439" y="27409"/>
                    <a:pt x="63004" y="26612"/>
                  </a:cubicBezTo>
                  <a:cubicBezTo>
                    <a:pt x="61836" y="25974"/>
                    <a:pt x="60669" y="25680"/>
                    <a:pt x="59520" y="25680"/>
                  </a:cubicBezTo>
                  <a:cubicBezTo>
                    <a:pt x="59201" y="25680"/>
                    <a:pt x="58914" y="25712"/>
                    <a:pt x="58595" y="25738"/>
                  </a:cubicBezTo>
                  <a:cubicBezTo>
                    <a:pt x="59150" y="25578"/>
                    <a:pt x="59737" y="25495"/>
                    <a:pt x="60292" y="25495"/>
                  </a:cubicBezTo>
                  <a:cubicBezTo>
                    <a:pt x="61466" y="25495"/>
                    <a:pt x="62659" y="25840"/>
                    <a:pt x="63859" y="26510"/>
                  </a:cubicBezTo>
                  <a:cubicBezTo>
                    <a:pt x="65454" y="27409"/>
                    <a:pt x="66781" y="28768"/>
                    <a:pt x="67814" y="30548"/>
                  </a:cubicBezTo>
                  <a:cubicBezTo>
                    <a:pt x="68720" y="32118"/>
                    <a:pt x="69358" y="33949"/>
                    <a:pt x="69652" y="35888"/>
                  </a:cubicBezTo>
                  <a:cubicBezTo>
                    <a:pt x="70105" y="38817"/>
                    <a:pt x="69920" y="41847"/>
                    <a:pt x="69760" y="44744"/>
                  </a:cubicBezTo>
                  <a:lnTo>
                    <a:pt x="69888" y="44769"/>
                  </a:lnTo>
                  <a:cubicBezTo>
                    <a:pt x="70079" y="41847"/>
                    <a:pt x="70264" y="38817"/>
                    <a:pt x="69786" y="35863"/>
                  </a:cubicBezTo>
                  <a:cubicBezTo>
                    <a:pt x="69492" y="33923"/>
                    <a:pt x="68854" y="32035"/>
                    <a:pt x="67923" y="30465"/>
                  </a:cubicBezTo>
                  <a:cubicBezTo>
                    <a:pt x="66889" y="28660"/>
                    <a:pt x="65556" y="27307"/>
                    <a:pt x="63935" y="26376"/>
                  </a:cubicBezTo>
                  <a:cubicBezTo>
                    <a:pt x="62710" y="25680"/>
                    <a:pt x="61492" y="25336"/>
                    <a:pt x="60292" y="25336"/>
                  </a:cubicBezTo>
                  <a:cubicBezTo>
                    <a:pt x="59552" y="25336"/>
                    <a:pt x="58831" y="25470"/>
                    <a:pt x="58117" y="25738"/>
                  </a:cubicBezTo>
                  <a:cubicBezTo>
                    <a:pt x="57900" y="25814"/>
                    <a:pt x="57689" y="25923"/>
                    <a:pt x="57504" y="26031"/>
                  </a:cubicBezTo>
                  <a:cubicBezTo>
                    <a:pt x="57236" y="26108"/>
                    <a:pt x="57000" y="26216"/>
                    <a:pt x="56758" y="26350"/>
                  </a:cubicBezTo>
                  <a:cubicBezTo>
                    <a:pt x="56522" y="26427"/>
                    <a:pt x="56305" y="26510"/>
                    <a:pt x="56094" y="26612"/>
                  </a:cubicBezTo>
                  <a:cubicBezTo>
                    <a:pt x="55826" y="26695"/>
                    <a:pt x="55565" y="26829"/>
                    <a:pt x="55297" y="26956"/>
                  </a:cubicBezTo>
                  <a:cubicBezTo>
                    <a:pt x="55086" y="27014"/>
                    <a:pt x="54844" y="27116"/>
                    <a:pt x="54633" y="27224"/>
                  </a:cubicBezTo>
                  <a:cubicBezTo>
                    <a:pt x="54340" y="27307"/>
                    <a:pt x="54072" y="27409"/>
                    <a:pt x="53810" y="27543"/>
                  </a:cubicBezTo>
                  <a:cubicBezTo>
                    <a:pt x="53593" y="27626"/>
                    <a:pt x="53383" y="27703"/>
                    <a:pt x="53172" y="27811"/>
                  </a:cubicBezTo>
                  <a:cubicBezTo>
                    <a:pt x="52879" y="27888"/>
                    <a:pt x="52585" y="27996"/>
                    <a:pt x="52317" y="28130"/>
                  </a:cubicBezTo>
                  <a:cubicBezTo>
                    <a:pt x="52081" y="28181"/>
                    <a:pt x="51813" y="28290"/>
                    <a:pt x="51577" y="28392"/>
                  </a:cubicBezTo>
                  <a:cubicBezTo>
                    <a:pt x="51284" y="28449"/>
                    <a:pt x="50990" y="28551"/>
                    <a:pt x="50697" y="28660"/>
                  </a:cubicBezTo>
                  <a:cubicBezTo>
                    <a:pt x="50461" y="28743"/>
                    <a:pt x="50193" y="28819"/>
                    <a:pt x="49899" y="28902"/>
                  </a:cubicBezTo>
                  <a:cubicBezTo>
                    <a:pt x="49580" y="28953"/>
                    <a:pt x="49261" y="29030"/>
                    <a:pt x="48968" y="29113"/>
                  </a:cubicBezTo>
                  <a:cubicBezTo>
                    <a:pt x="48649" y="29138"/>
                    <a:pt x="48330" y="29189"/>
                    <a:pt x="48011" y="29221"/>
                  </a:cubicBezTo>
                  <a:cubicBezTo>
                    <a:pt x="46818" y="29221"/>
                    <a:pt x="45618" y="29164"/>
                    <a:pt x="44451" y="28870"/>
                  </a:cubicBezTo>
                  <a:cubicBezTo>
                    <a:pt x="44425" y="28551"/>
                    <a:pt x="44400" y="28232"/>
                    <a:pt x="44400" y="27913"/>
                  </a:cubicBezTo>
                  <a:cubicBezTo>
                    <a:pt x="44451" y="26427"/>
                    <a:pt x="44955" y="24564"/>
                    <a:pt x="45516" y="22599"/>
                  </a:cubicBezTo>
                  <a:cubicBezTo>
                    <a:pt x="46818" y="17897"/>
                    <a:pt x="48304" y="12525"/>
                    <a:pt x="43921" y="10132"/>
                  </a:cubicBezTo>
                  <a:cubicBezTo>
                    <a:pt x="43200" y="9730"/>
                    <a:pt x="42403" y="9571"/>
                    <a:pt x="41605" y="9571"/>
                  </a:cubicBezTo>
                  <a:cubicBezTo>
                    <a:pt x="39934" y="9571"/>
                    <a:pt x="38147" y="10266"/>
                    <a:pt x="36393" y="11089"/>
                  </a:cubicBezTo>
                  <a:cubicBezTo>
                    <a:pt x="35544" y="11517"/>
                    <a:pt x="34696" y="11912"/>
                    <a:pt x="33873" y="12314"/>
                  </a:cubicBezTo>
                  <a:cubicBezTo>
                    <a:pt x="32220" y="13112"/>
                    <a:pt x="30523" y="13935"/>
                    <a:pt x="28820" y="14707"/>
                  </a:cubicBezTo>
                  <a:cubicBezTo>
                    <a:pt x="28182" y="14968"/>
                    <a:pt x="27544" y="15313"/>
                    <a:pt x="26931" y="15632"/>
                  </a:cubicBezTo>
                  <a:cubicBezTo>
                    <a:pt x="25706" y="16244"/>
                    <a:pt x="24462" y="16908"/>
                    <a:pt x="23186" y="17284"/>
                  </a:cubicBezTo>
                  <a:cubicBezTo>
                    <a:pt x="22918" y="17227"/>
                    <a:pt x="22676" y="17176"/>
                    <a:pt x="22440" y="17099"/>
                  </a:cubicBezTo>
                  <a:cubicBezTo>
                    <a:pt x="21935" y="16882"/>
                    <a:pt x="21508" y="16621"/>
                    <a:pt x="21112" y="16327"/>
                  </a:cubicBezTo>
                  <a:cubicBezTo>
                    <a:pt x="20793" y="16008"/>
                    <a:pt x="20500" y="15689"/>
                    <a:pt x="20283" y="15370"/>
                  </a:cubicBezTo>
                  <a:cubicBezTo>
                    <a:pt x="20258" y="15345"/>
                    <a:pt x="20232" y="15345"/>
                    <a:pt x="20232" y="15313"/>
                  </a:cubicBezTo>
                  <a:cubicBezTo>
                    <a:pt x="20155" y="15185"/>
                    <a:pt x="20098" y="15051"/>
                    <a:pt x="20021" y="14917"/>
                  </a:cubicBezTo>
                  <a:cubicBezTo>
                    <a:pt x="19836" y="14547"/>
                    <a:pt x="19728" y="14145"/>
                    <a:pt x="19620" y="13750"/>
                  </a:cubicBezTo>
                  <a:cubicBezTo>
                    <a:pt x="19594" y="13431"/>
                    <a:pt x="19568" y="13112"/>
                    <a:pt x="19543" y="12793"/>
                  </a:cubicBezTo>
                  <a:cubicBezTo>
                    <a:pt x="19543" y="12633"/>
                    <a:pt x="19517" y="12499"/>
                    <a:pt x="19517" y="12365"/>
                  </a:cubicBezTo>
                  <a:lnTo>
                    <a:pt x="19517" y="12206"/>
                  </a:lnTo>
                  <a:cubicBezTo>
                    <a:pt x="19543" y="11995"/>
                    <a:pt x="19543" y="11778"/>
                    <a:pt x="19568" y="11568"/>
                  </a:cubicBezTo>
                  <a:lnTo>
                    <a:pt x="19568" y="11089"/>
                  </a:lnTo>
                  <a:cubicBezTo>
                    <a:pt x="19594" y="11006"/>
                    <a:pt x="19594" y="10930"/>
                    <a:pt x="19620" y="10847"/>
                  </a:cubicBezTo>
                  <a:cubicBezTo>
                    <a:pt x="19677" y="10560"/>
                    <a:pt x="19702" y="10209"/>
                    <a:pt x="19728" y="9890"/>
                  </a:cubicBezTo>
                  <a:cubicBezTo>
                    <a:pt x="19805" y="9520"/>
                    <a:pt x="19887" y="9124"/>
                    <a:pt x="19939" y="8722"/>
                  </a:cubicBezTo>
                  <a:cubicBezTo>
                    <a:pt x="20047" y="8352"/>
                    <a:pt x="20124" y="7976"/>
                    <a:pt x="20181" y="7606"/>
                  </a:cubicBezTo>
                  <a:cubicBezTo>
                    <a:pt x="20500" y="6623"/>
                    <a:pt x="20659" y="5583"/>
                    <a:pt x="20443" y="4499"/>
                  </a:cubicBezTo>
                  <a:cubicBezTo>
                    <a:pt x="20206" y="3248"/>
                    <a:pt x="19486" y="2183"/>
                    <a:pt x="18318" y="1334"/>
                  </a:cubicBezTo>
                  <a:cubicBezTo>
                    <a:pt x="17253" y="588"/>
                    <a:pt x="15951" y="109"/>
                    <a:pt x="14624" y="33"/>
                  </a:cubicBezTo>
                  <a:cubicBezTo>
                    <a:pt x="14439" y="33"/>
                    <a:pt x="14254" y="1"/>
                    <a:pt x="14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 flipH="1">
              <a:off x="4758513" y="738500"/>
              <a:ext cx="5301846" cy="3378120"/>
            </a:xfrm>
            <a:custGeom>
              <a:avLst/>
              <a:gdLst/>
              <a:ahLst/>
              <a:cxnLst/>
              <a:rect l="l" t="t" r="r" b="b"/>
              <a:pathLst>
                <a:path w="70265" h="44770" extrusionOk="0">
                  <a:moveTo>
                    <a:pt x="19805" y="8671"/>
                  </a:moveTo>
                  <a:lnTo>
                    <a:pt x="19805" y="8697"/>
                  </a:lnTo>
                  <a:cubicBezTo>
                    <a:pt x="19779" y="8748"/>
                    <a:pt x="19754" y="8805"/>
                    <a:pt x="19754" y="8856"/>
                  </a:cubicBezTo>
                  <a:lnTo>
                    <a:pt x="19754" y="8805"/>
                  </a:lnTo>
                  <a:cubicBezTo>
                    <a:pt x="19754" y="8748"/>
                    <a:pt x="19779" y="8722"/>
                    <a:pt x="19805" y="8671"/>
                  </a:cubicBezTo>
                  <a:close/>
                  <a:moveTo>
                    <a:pt x="19594" y="9124"/>
                  </a:moveTo>
                  <a:cubicBezTo>
                    <a:pt x="19620" y="9175"/>
                    <a:pt x="19620" y="9252"/>
                    <a:pt x="19620" y="9309"/>
                  </a:cubicBezTo>
                  <a:cubicBezTo>
                    <a:pt x="19594" y="9335"/>
                    <a:pt x="19594" y="9360"/>
                    <a:pt x="19568" y="9386"/>
                  </a:cubicBezTo>
                  <a:cubicBezTo>
                    <a:pt x="19543" y="9469"/>
                    <a:pt x="19517" y="9571"/>
                    <a:pt x="19486" y="9654"/>
                  </a:cubicBezTo>
                  <a:cubicBezTo>
                    <a:pt x="19486" y="9571"/>
                    <a:pt x="19460" y="9520"/>
                    <a:pt x="19460" y="9469"/>
                  </a:cubicBezTo>
                  <a:cubicBezTo>
                    <a:pt x="19517" y="9360"/>
                    <a:pt x="19568" y="9226"/>
                    <a:pt x="19594" y="9124"/>
                  </a:cubicBezTo>
                  <a:close/>
                  <a:moveTo>
                    <a:pt x="19594" y="9813"/>
                  </a:moveTo>
                  <a:lnTo>
                    <a:pt x="19594" y="9864"/>
                  </a:lnTo>
                  <a:cubicBezTo>
                    <a:pt x="19568" y="9922"/>
                    <a:pt x="19543" y="9973"/>
                    <a:pt x="19543" y="10049"/>
                  </a:cubicBezTo>
                  <a:lnTo>
                    <a:pt x="19543" y="9973"/>
                  </a:lnTo>
                  <a:cubicBezTo>
                    <a:pt x="19543" y="9922"/>
                    <a:pt x="19568" y="9864"/>
                    <a:pt x="19594" y="9813"/>
                  </a:cubicBezTo>
                  <a:close/>
                  <a:moveTo>
                    <a:pt x="19358" y="9705"/>
                  </a:moveTo>
                  <a:cubicBezTo>
                    <a:pt x="19358" y="9788"/>
                    <a:pt x="19383" y="9864"/>
                    <a:pt x="19383" y="9947"/>
                  </a:cubicBezTo>
                  <a:cubicBezTo>
                    <a:pt x="19358" y="10049"/>
                    <a:pt x="19301" y="10132"/>
                    <a:pt x="19275" y="10241"/>
                  </a:cubicBezTo>
                  <a:cubicBezTo>
                    <a:pt x="19249" y="10292"/>
                    <a:pt x="19249" y="10343"/>
                    <a:pt x="19224" y="10400"/>
                  </a:cubicBezTo>
                  <a:cubicBezTo>
                    <a:pt x="19198" y="10317"/>
                    <a:pt x="19167" y="10241"/>
                    <a:pt x="19167" y="10158"/>
                  </a:cubicBezTo>
                  <a:cubicBezTo>
                    <a:pt x="19224" y="9998"/>
                    <a:pt x="19275" y="9864"/>
                    <a:pt x="19358" y="9705"/>
                  </a:cubicBezTo>
                  <a:close/>
                  <a:moveTo>
                    <a:pt x="19409" y="10317"/>
                  </a:moveTo>
                  <a:lnTo>
                    <a:pt x="19409" y="10502"/>
                  </a:lnTo>
                  <a:cubicBezTo>
                    <a:pt x="19383" y="10611"/>
                    <a:pt x="19358" y="10745"/>
                    <a:pt x="19326" y="10847"/>
                  </a:cubicBezTo>
                  <a:cubicBezTo>
                    <a:pt x="19301" y="10796"/>
                    <a:pt x="19301" y="10719"/>
                    <a:pt x="19275" y="10662"/>
                  </a:cubicBezTo>
                  <a:cubicBezTo>
                    <a:pt x="19326" y="10560"/>
                    <a:pt x="19358" y="10426"/>
                    <a:pt x="19409" y="10317"/>
                  </a:cubicBezTo>
                  <a:close/>
                  <a:moveTo>
                    <a:pt x="19064" y="10400"/>
                  </a:moveTo>
                  <a:cubicBezTo>
                    <a:pt x="19090" y="10477"/>
                    <a:pt x="19115" y="10560"/>
                    <a:pt x="19115" y="10662"/>
                  </a:cubicBezTo>
                  <a:cubicBezTo>
                    <a:pt x="19064" y="10821"/>
                    <a:pt x="19007" y="11006"/>
                    <a:pt x="18956" y="11198"/>
                  </a:cubicBezTo>
                  <a:cubicBezTo>
                    <a:pt x="18905" y="11115"/>
                    <a:pt x="18879" y="11006"/>
                    <a:pt x="18848" y="10930"/>
                  </a:cubicBezTo>
                  <a:cubicBezTo>
                    <a:pt x="18930" y="10745"/>
                    <a:pt x="18982" y="10560"/>
                    <a:pt x="19064" y="10400"/>
                  </a:cubicBezTo>
                  <a:close/>
                  <a:moveTo>
                    <a:pt x="19435" y="11038"/>
                  </a:moveTo>
                  <a:lnTo>
                    <a:pt x="19435" y="11064"/>
                  </a:lnTo>
                  <a:cubicBezTo>
                    <a:pt x="19409" y="11140"/>
                    <a:pt x="19409" y="11198"/>
                    <a:pt x="19383" y="11274"/>
                  </a:cubicBezTo>
                  <a:lnTo>
                    <a:pt x="19383" y="11198"/>
                  </a:lnTo>
                  <a:cubicBezTo>
                    <a:pt x="19383" y="11140"/>
                    <a:pt x="19409" y="11089"/>
                    <a:pt x="19435" y="11038"/>
                  </a:cubicBezTo>
                  <a:close/>
                  <a:moveTo>
                    <a:pt x="19198" y="10930"/>
                  </a:moveTo>
                  <a:cubicBezTo>
                    <a:pt x="19198" y="11038"/>
                    <a:pt x="19224" y="11115"/>
                    <a:pt x="19224" y="11198"/>
                  </a:cubicBezTo>
                  <a:cubicBezTo>
                    <a:pt x="19198" y="11357"/>
                    <a:pt x="19141" y="11517"/>
                    <a:pt x="19090" y="11676"/>
                  </a:cubicBezTo>
                  <a:cubicBezTo>
                    <a:pt x="19064" y="11593"/>
                    <a:pt x="19064" y="11517"/>
                    <a:pt x="19039" y="11434"/>
                  </a:cubicBezTo>
                  <a:cubicBezTo>
                    <a:pt x="19064" y="11274"/>
                    <a:pt x="19141" y="11115"/>
                    <a:pt x="19198" y="10930"/>
                  </a:cubicBezTo>
                  <a:close/>
                  <a:moveTo>
                    <a:pt x="18771" y="11140"/>
                  </a:moveTo>
                  <a:cubicBezTo>
                    <a:pt x="18796" y="11249"/>
                    <a:pt x="18848" y="11325"/>
                    <a:pt x="18879" y="11434"/>
                  </a:cubicBezTo>
                  <a:cubicBezTo>
                    <a:pt x="18796" y="11644"/>
                    <a:pt x="18745" y="11836"/>
                    <a:pt x="18688" y="12046"/>
                  </a:cubicBezTo>
                  <a:cubicBezTo>
                    <a:pt x="18637" y="11963"/>
                    <a:pt x="18611" y="11861"/>
                    <a:pt x="18560" y="11778"/>
                  </a:cubicBezTo>
                  <a:cubicBezTo>
                    <a:pt x="18611" y="11568"/>
                    <a:pt x="18688" y="11357"/>
                    <a:pt x="18771" y="11140"/>
                  </a:cubicBezTo>
                  <a:close/>
                  <a:moveTo>
                    <a:pt x="19275" y="11568"/>
                  </a:moveTo>
                  <a:cubicBezTo>
                    <a:pt x="19275" y="11619"/>
                    <a:pt x="19301" y="11702"/>
                    <a:pt x="19301" y="11753"/>
                  </a:cubicBezTo>
                  <a:cubicBezTo>
                    <a:pt x="19275" y="11887"/>
                    <a:pt x="19249" y="12021"/>
                    <a:pt x="19224" y="12123"/>
                  </a:cubicBezTo>
                  <a:cubicBezTo>
                    <a:pt x="19224" y="12072"/>
                    <a:pt x="19198" y="12021"/>
                    <a:pt x="19198" y="11938"/>
                  </a:cubicBezTo>
                  <a:cubicBezTo>
                    <a:pt x="19224" y="11804"/>
                    <a:pt x="19249" y="11702"/>
                    <a:pt x="19275" y="11568"/>
                  </a:cubicBezTo>
                  <a:close/>
                  <a:moveTo>
                    <a:pt x="18956" y="11676"/>
                  </a:moveTo>
                  <a:cubicBezTo>
                    <a:pt x="18982" y="11778"/>
                    <a:pt x="19007" y="11861"/>
                    <a:pt x="19039" y="11938"/>
                  </a:cubicBezTo>
                  <a:cubicBezTo>
                    <a:pt x="18982" y="12155"/>
                    <a:pt x="18930" y="12340"/>
                    <a:pt x="18905" y="12550"/>
                  </a:cubicBezTo>
                  <a:cubicBezTo>
                    <a:pt x="18879" y="12442"/>
                    <a:pt x="18822" y="12365"/>
                    <a:pt x="18796" y="12282"/>
                  </a:cubicBezTo>
                  <a:cubicBezTo>
                    <a:pt x="18822" y="12072"/>
                    <a:pt x="18879" y="11887"/>
                    <a:pt x="18956" y="11676"/>
                  </a:cubicBezTo>
                  <a:close/>
                  <a:moveTo>
                    <a:pt x="19358" y="12314"/>
                  </a:moveTo>
                  <a:lnTo>
                    <a:pt x="19358" y="12365"/>
                  </a:lnTo>
                  <a:lnTo>
                    <a:pt x="19358" y="12576"/>
                  </a:lnTo>
                  <a:cubicBezTo>
                    <a:pt x="19326" y="12550"/>
                    <a:pt x="19326" y="12525"/>
                    <a:pt x="19326" y="12499"/>
                  </a:cubicBezTo>
                  <a:cubicBezTo>
                    <a:pt x="19326" y="12442"/>
                    <a:pt x="19358" y="12391"/>
                    <a:pt x="19358" y="12314"/>
                  </a:cubicBezTo>
                  <a:close/>
                  <a:moveTo>
                    <a:pt x="18503" y="11995"/>
                  </a:moveTo>
                  <a:cubicBezTo>
                    <a:pt x="18529" y="12097"/>
                    <a:pt x="18586" y="12206"/>
                    <a:pt x="18637" y="12282"/>
                  </a:cubicBezTo>
                  <a:cubicBezTo>
                    <a:pt x="18611" y="12391"/>
                    <a:pt x="18586" y="12474"/>
                    <a:pt x="18586" y="12576"/>
                  </a:cubicBezTo>
                  <a:cubicBezTo>
                    <a:pt x="18560" y="12735"/>
                    <a:pt x="18529" y="12895"/>
                    <a:pt x="18503" y="13029"/>
                  </a:cubicBezTo>
                  <a:cubicBezTo>
                    <a:pt x="18452" y="12952"/>
                    <a:pt x="18401" y="12844"/>
                    <a:pt x="18344" y="12735"/>
                  </a:cubicBezTo>
                  <a:cubicBezTo>
                    <a:pt x="18369" y="12525"/>
                    <a:pt x="18401" y="12340"/>
                    <a:pt x="18452" y="12155"/>
                  </a:cubicBezTo>
                  <a:cubicBezTo>
                    <a:pt x="18477" y="12097"/>
                    <a:pt x="18477" y="12046"/>
                    <a:pt x="18503" y="11995"/>
                  </a:cubicBezTo>
                  <a:close/>
                  <a:moveTo>
                    <a:pt x="19115" y="12257"/>
                  </a:moveTo>
                  <a:cubicBezTo>
                    <a:pt x="19141" y="12340"/>
                    <a:pt x="19167" y="12416"/>
                    <a:pt x="19167" y="12499"/>
                  </a:cubicBezTo>
                  <a:cubicBezTo>
                    <a:pt x="19141" y="12684"/>
                    <a:pt x="19141" y="12869"/>
                    <a:pt x="19115" y="13029"/>
                  </a:cubicBezTo>
                  <a:cubicBezTo>
                    <a:pt x="19090" y="12952"/>
                    <a:pt x="19064" y="12869"/>
                    <a:pt x="19007" y="12793"/>
                  </a:cubicBezTo>
                  <a:cubicBezTo>
                    <a:pt x="19039" y="12601"/>
                    <a:pt x="19064" y="12442"/>
                    <a:pt x="19115" y="12257"/>
                  </a:cubicBezTo>
                  <a:close/>
                  <a:moveTo>
                    <a:pt x="19275" y="12920"/>
                  </a:moveTo>
                  <a:cubicBezTo>
                    <a:pt x="19275" y="12952"/>
                    <a:pt x="19275" y="12952"/>
                    <a:pt x="19301" y="12978"/>
                  </a:cubicBezTo>
                  <a:lnTo>
                    <a:pt x="19301" y="13003"/>
                  </a:lnTo>
                  <a:cubicBezTo>
                    <a:pt x="19301" y="13029"/>
                    <a:pt x="19301" y="13080"/>
                    <a:pt x="19326" y="13112"/>
                  </a:cubicBezTo>
                  <a:lnTo>
                    <a:pt x="19326" y="13533"/>
                  </a:lnTo>
                  <a:cubicBezTo>
                    <a:pt x="19301" y="13482"/>
                    <a:pt x="19275" y="13431"/>
                    <a:pt x="19249" y="13348"/>
                  </a:cubicBezTo>
                  <a:cubicBezTo>
                    <a:pt x="19249" y="13214"/>
                    <a:pt x="19275" y="13054"/>
                    <a:pt x="19275" y="12920"/>
                  </a:cubicBezTo>
                  <a:close/>
                  <a:moveTo>
                    <a:pt x="18745" y="12525"/>
                  </a:moveTo>
                  <a:cubicBezTo>
                    <a:pt x="18771" y="12633"/>
                    <a:pt x="18822" y="12710"/>
                    <a:pt x="18848" y="12818"/>
                  </a:cubicBezTo>
                  <a:cubicBezTo>
                    <a:pt x="18848" y="12895"/>
                    <a:pt x="18848" y="12978"/>
                    <a:pt x="18822" y="13054"/>
                  </a:cubicBezTo>
                  <a:cubicBezTo>
                    <a:pt x="18822" y="13214"/>
                    <a:pt x="18822" y="13373"/>
                    <a:pt x="18796" y="13558"/>
                  </a:cubicBezTo>
                  <a:cubicBezTo>
                    <a:pt x="18745" y="13456"/>
                    <a:pt x="18688" y="13348"/>
                    <a:pt x="18637" y="13271"/>
                  </a:cubicBezTo>
                  <a:cubicBezTo>
                    <a:pt x="18663" y="13029"/>
                    <a:pt x="18688" y="12818"/>
                    <a:pt x="18720" y="12601"/>
                  </a:cubicBezTo>
                  <a:cubicBezTo>
                    <a:pt x="18720" y="12576"/>
                    <a:pt x="18745" y="12550"/>
                    <a:pt x="18745" y="12525"/>
                  </a:cubicBezTo>
                  <a:close/>
                  <a:moveTo>
                    <a:pt x="19486" y="13877"/>
                  </a:moveTo>
                  <a:lnTo>
                    <a:pt x="19486" y="13877"/>
                  </a:lnTo>
                  <a:cubicBezTo>
                    <a:pt x="19486" y="13909"/>
                    <a:pt x="19517" y="13935"/>
                    <a:pt x="19517" y="13960"/>
                  </a:cubicBezTo>
                  <a:cubicBezTo>
                    <a:pt x="19486" y="13935"/>
                    <a:pt x="19486" y="13909"/>
                    <a:pt x="19486" y="13877"/>
                  </a:cubicBezTo>
                  <a:close/>
                  <a:moveTo>
                    <a:pt x="18982" y="13112"/>
                  </a:moveTo>
                  <a:cubicBezTo>
                    <a:pt x="19007" y="13163"/>
                    <a:pt x="19039" y="13188"/>
                    <a:pt x="19039" y="13239"/>
                  </a:cubicBezTo>
                  <a:cubicBezTo>
                    <a:pt x="19064" y="13297"/>
                    <a:pt x="19090" y="13348"/>
                    <a:pt x="19090" y="13373"/>
                  </a:cubicBezTo>
                  <a:lnTo>
                    <a:pt x="19090" y="13533"/>
                  </a:lnTo>
                  <a:cubicBezTo>
                    <a:pt x="19090" y="13667"/>
                    <a:pt x="19090" y="13852"/>
                    <a:pt x="19115" y="14069"/>
                  </a:cubicBezTo>
                  <a:cubicBezTo>
                    <a:pt x="19064" y="13986"/>
                    <a:pt x="19007" y="13909"/>
                    <a:pt x="18956" y="13801"/>
                  </a:cubicBezTo>
                  <a:cubicBezTo>
                    <a:pt x="18956" y="13558"/>
                    <a:pt x="18956" y="13322"/>
                    <a:pt x="18982" y="13112"/>
                  </a:cubicBezTo>
                  <a:close/>
                  <a:moveTo>
                    <a:pt x="18318" y="12978"/>
                  </a:moveTo>
                  <a:cubicBezTo>
                    <a:pt x="18369" y="13080"/>
                    <a:pt x="18426" y="13188"/>
                    <a:pt x="18477" y="13297"/>
                  </a:cubicBezTo>
                  <a:cubicBezTo>
                    <a:pt x="18477" y="13590"/>
                    <a:pt x="18477" y="13877"/>
                    <a:pt x="18503" y="14171"/>
                  </a:cubicBezTo>
                  <a:cubicBezTo>
                    <a:pt x="18426" y="14094"/>
                    <a:pt x="18344" y="13986"/>
                    <a:pt x="18267" y="13877"/>
                  </a:cubicBezTo>
                  <a:cubicBezTo>
                    <a:pt x="18267" y="13590"/>
                    <a:pt x="18267" y="13271"/>
                    <a:pt x="18318" y="12978"/>
                  </a:cubicBezTo>
                  <a:close/>
                  <a:moveTo>
                    <a:pt x="19249" y="13750"/>
                  </a:moveTo>
                  <a:cubicBezTo>
                    <a:pt x="19275" y="13826"/>
                    <a:pt x="19326" y="13909"/>
                    <a:pt x="19358" y="13986"/>
                  </a:cubicBezTo>
                  <a:lnTo>
                    <a:pt x="19358" y="14011"/>
                  </a:lnTo>
                  <a:cubicBezTo>
                    <a:pt x="19383" y="14145"/>
                    <a:pt x="19409" y="14356"/>
                    <a:pt x="19460" y="14598"/>
                  </a:cubicBezTo>
                  <a:cubicBezTo>
                    <a:pt x="19409" y="14515"/>
                    <a:pt x="19383" y="14439"/>
                    <a:pt x="19326" y="14388"/>
                  </a:cubicBezTo>
                  <a:cubicBezTo>
                    <a:pt x="19301" y="14356"/>
                    <a:pt x="19301" y="14356"/>
                    <a:pt x="19301" y="14330"/>
                  </a:cubicBezTo>
                  <a:cubicBezTo>
                    <a:pt x="19275" y="14145"/>
                    <a:pt x="19249" y="13960"/>
                    <a:pt x="19249" y="13750"/>
                  </a:cubicBezTo>
                  <a:close/>
                  <a:moveTo>
                    <a:pt x="18637" y="13533"/>
                  </a:moveTo>
                  <a:cubicBezTo>
                    <a:pt x="18688" y="13641"/>
                    <a:pt x="18745" y="13750"/>
                    <a:pt x="18822" y="13852"/>
                  </a:cubicBezTo>
                  <a:cubicBezTo>
                    <a:pt x="18822" y="14120"/>
                    <a:pt x="18848" y="14413"/>
                    <a:pt x="18905" y="14707"/>
                  </a:cubicBezTo>
                  <a:cubicBezTo>
                    <a:pt x="18822" y="14598"/>
                    <a:pt x="18745" y="14490"/>
                    <a:pt x="18663" y="14388"/>
                  </a:cubicBezTo>
                  <a:cubicBezTo>
                    <a:pt x="18637" y="14120"/>
                    <a:pt x="18611" y="13826"/>
                    <a:pt x="18637" y="13533"/>
                  </a:cubicBezTo>
                  <a:close/>
                  <a:moveTo>
                    <a:pt x="19594" y="14515"/>
                  </a:moveTo>
                  <a:lnTo>
                    <a:pt x="19594" y="14515"/>
                  </a:lnTo>
                  <a:cubicBezTo>
                    <a:pt x="19620" y="14573"/>
                    <a:pt x="19645" y="14624"/>
                    <a:pt x="19677" y="14675"/>
                  </a:cubicBezTo>
                  <a:cubicBezTo>
                    <a:pt x="19728" y="14809"/>
                    <a:pt x="19754" y="14943"/>
                    <a:pt x="19805" y="15077"/>
                  </a:cubicBezTo>
                  <a:cubicBezTo>
                    <a:pt x="19779" y="15026"/>
                    <a:pt x="19754" y="14968"/>
                    <a:pt x="19702" y="14943"/>
                  </a:cubicBezTo>
                  <a:cubicBezTo>
                    <a:pt x="19677" y="14783"/>
                    <a:pt x="19620" y="14649"/>
                    <a:pt x="19594" y="14515"/>
                  </a:cubicBezTo>
                  <a:close/>
                  <a:moveTo>
                    <a:pt x="18982" y="14120"/>
                  </a:moveTo>
                  <a:lnTo>
                    <a:pt x="18982" y="14120"/>
                  </a:lnTo>
                  <a:cubicBezTo>
                    <a:pt x="19039" y="14228"/>
                    <a:pt x="19115" y="14330"/>
                    <a:pt x="19167" y="14413"/>
                  </a:cubicBezTo>
                  <a:cubicBezTo>
                    <a:pt x="19198" y="14649"/>
                    <a:pt x="19249" y="14917"/>
                    <a:pt x="19358" y="15185"/>
                  </a:cubicBezTo>
                  <a:cubicBezTo>
                    <a:pt x="19326" y="15128"/>
                    <a:pt x="19275" y="15102"/>
                    <a:pt x="19249" y="15077"/>
                  </a:cubicBezTo>
                  <a:cubicBezTo>
                    <a:pt x="19224" y="15026"/>
                    <a:pt x="19167" y="14968"/>
                    <a:pt x="19115" y="14917"/>
                  </a:cubicBezTo>
                  <a:cubicBezTo>
                    <a:pt x="19039" y="14649"/>
                    <a:pt x="19007" y="14388"/>
                    <a:pt x="18982" y="14120"/>
                  </a:cubicBezTo>
                  <a:close/>
                  <a:moveTo>
                    <a:pt x="18292" y="14145"/>
                  </a:moveTo>
                  <a:lnTo>
                    <a:pt x="18292" y="14145"/>
                  </a:lnTo>
                  <a:cubicBezTo>
                    <a:pt x="18369" y="14254"/>
                    <a:pt x="18452" y="14356"/>
                    <a:pt x="18529" y="14464"/>
                  </a:cubicBezTo>
                  <a:cubicBezTo>
                    <a:pt x="18560" y="14783"/>
                    <a:pt x="18637" y="15102"/>
                    <a:pt x="18720" y="15370"/>
                  </a:cubicBezTo>
                  <a:cubicBezTo>
                    <a:pt x="18720" y="15396"/>
                    <a:pt x="18745" y="15396"/>
                    <a:pt x="18745" y="15421"/>
                  </a:cubicBezTo>
                  <a:cubicBezTo>
                    <a:pt x="18637" y="15313"/>
                    <a:pt x="18529" y="15236"/>
                    <a:pt x="18426" y="15128"/>
                  </a:cubicBezTo>
                  <a:cubicBezTo>
                    <a:pt x="18344" y="14809"/>
                    <a:pt x="18292" y="14464"/>
                    <a:pt x="18292" y="14145"/>
                  </a:cubicBezTo>
                  <a:close/>
                  <a:moveTo>
                    <a:pt x="19358" y="14707"/>
                  </a:moveTo>
                  <a:lnTo>
                    <a:pt x="19358" y="14707"/>
                  </a:lnTo>
                  <a:cubicBezTo>
                    <a:pt x="19435" y="14809"/>
                    <a:pt x="19517" y="14917"/>
                    <a:pt x="19568" y="14994"/>
                  </a:cubicBezTo>
                  <a:cubicBezTo>
                    <a:pt x="19645" y="15211"/>
                    <a:pt x="19728" y="15421"/>
                    <a:pt x="19805" y="15606"/>
                  </a:cubicBezTo>
                  <a:cubicBezTo>
                    <a:pt x="19728" y="15555"/>
                    <a:pt x="19645" y="15472"/>
                    <a:pt x="19568" y="15396"/>
                  </a:cubicBezTo>
                  <a:cubicBezTo>
                    <a:pt x="19486" y="15185"/>
                    <a:pt x="19409" y="14943"/>
                    <a:pt x="19358" y="14707"/>
                  </a:cubicBezTo>
                  <a:close/>
                  <a:moveTo>
                    <a:pt x="18720" y="14675"/>
                  </a:moveTo>
                  <a:lnTo>
                    <a:pt x="18720" y="14675"/>
                  </a:lnTo>
                  <a:cubicBezTo>
                    <a:pt x="18796" y="14783"/>
                    <a:pt x="18879" y="14892"/>
                    <a:pt x="18982" y="14994"/>
                  </a:cubicBezTo>
                  <a:cubicBezTo>
                    <a:pt x="19039" y="15287"/>
                    <a:pt x="19141" y="15581"/>
                    <a:pt x="19275" y="15849"/>
                  </a:cubicBezTo>
                  <a:cubicBezTo>
                    <a:pt x="19249" y="15823"/>
                    <a:pt x="19224" y="15823"/>
                    <a:pt x="19198" y="15791"/>
                  </a:cubicBezTo>
                  <a:cubicBezTo>
                    <a:pt x="19115" y="15740"/>
                    <a:pt x="19039" y="15664"/>
                    <a:pt x="18956" y="15606"/>
                  </a:cubicBezTo>
                  <a:cubicBezTo>
                    <a:pt x="18848" y="15313"/>
                    <a:pt x="18771" y="14994"/>
                    <a:pt x="18720" y="14675"/>
                  </a:cubicBezTo>
                  <a:close/>
                  <a:moveTo>
                    <a:pt x="19887" y="15396"/>
                  </a:moveTo>
                  <a:cubicBezTo>
                    <a:pt x="19939" y="15447"/>
                    <a:pt x="19996" y="15504"/>
                    <a:pt x="20047" y="15581"/>
                  </a:cubicBezTo>
                  <a:cubicBezTo>
                    <a:pt x="20124" y="15715"/>
                    <a:pt x="20206" y="15849"/>
                    <a:pt x="20283" y="15983"/>
                  </a:cubicBezTo>
                  <a:cubicBezTo>
                    <a:pt x="20232" y="15951"/>
                    <a:pt x="20181" y="15900"/>
                    <a:pt x="20098" y="15849"/>
                  </a:cubicBezTo>
                  <a:cubicBezTo>
                    <a:pt x="20021" y="15689"/>
                    <a:pt x="19939" y="15530"/>
                    <a:pt x="19887" y="15396"/>
                  </a:cubicBezTo>
                  <a:close/>
                  <a:moveTo>
                    <a:pt x="19198" y="15236"/>
                  </a:moveTo>
                  <a:lnTo>
                    <a:pt x="19198" y="15236"/>
                  </a:lnTo>
                  <a:cubicBezTo>
                    <a:pt x="19275" y="15313"/>
                    <a:pt x="19383" y="15421"/>
                    <a:pt x="19460" y="15504"/>
                  </a:cubicBezTo>
                  <a:cubicBezTo>
                    <a:pt x="19517" y="15606"/>
                    <a:pt x="19543" y="15715"/>
                    <a:pt x="19620" y="15823"/>
                  </a:cubicBezTo>
                  <a:cubicBezTo>
                    <a:pt x="19677" y="15951"/>
                    <a:pt x="19754" y="16085"/>
                    <a:pt x="19836" y="16219"/>
                  </a:cubicBezTo>
                  <a:cubicBezTo>
                    <a:pt x="19728" y="16142"/>
                    <a:pt x="19620" y="16085"/>
                    <a:pt x="19543" y="16034"/>
                  </a:cubicBezTo>
                  <a:cubicBezTo>
                    <a:pt x="19383" y="15766"/>
                    <a:pt x="19275" y="15504"/>
                    <a:pt x="19198" y="15236"/>
                  </a:cubicBezTo>
                  <a:close/>
                  <a:moveTo>
                    <a:pt x="20443" y="15983"/>
                  </a:moveTo>
                  <a:cubicBezTo>
                    <a:pt x="20474" y="15983"/>
                    <a:pt x="20500" y="16008"/>
                    <a:pt x="20525" y="16034"/>
                  </a:cubicBezTo>
                  <a:cubicBezTo>
                    <a:pt x="20602" y="16110"/>
                    <a:pt x="20659" y="16193"/>
                    <a:pt x="20711" y="16270"/>
                  </a:cubicBezTo>
                  <a:cubicBezTo>
                    <a:pt x="20685" y="16244"/>
                    <a:pt x="20659" y="16244"/>
                    <a:pt x="20634" y="16219"/>
                  </a:cubicBezTo>
                  <a:cubicBezTo>
                    <a:pt x="20577" y="16142"/>
                    <a:pt x="20525" y="16059"/>
                    <a:pt x="20443" y="15983"/>
                  </a:cubicBezTo>
                  <a:close/>
                  <a:moveTo>
                    <a:pt x="19702" y="15715"/>
                  </a:moveTo>
                  <a:lnTo>
                    <a:pt x="19702" y="15715"/>
                  </a:lnTo>
                  <a:cubicBezTo>
                    <a:pt x="19805" y="15791"/>
                    <a:pt x="19913" y="15874"/>
                    <a:pt x="19996" y="15951"/>
                  </a:cubicBezTo>
                  <a:cubicBezTo>
                    <a:pt x="20098" y="16142"/>
                    <a:pt x="20232" y="16327"/>
                    <a:pt x="20392" y="16512"/>
                  </a:cubicBezTo>
                  <a:cubicBezTo>
                    <a:pt x="20283" y="16461"/>
                    <a:pt x="20206" y="16429"/>
                    <a:pt x="20124" y="16378"/>
                  </a:cubicBezTo>
                  <a:cubicBezTo>
                    <a:pt x="19964" y="16193"/>
                    <a:pt x="19836" y="15983"/>
                    <a:pt x="19702" y="15715"/>
                  </a:cubicBezTo>
                  <a:close/>
                  <a:moveTo>
                    <a:pt x="18503" y="15396"/>
                  </a:moveTo>
                  <a:lnTo>
                    <a:pt x="18503" y="15396"/>
                  </a:lnTo>
                  <a:cubicBezTo>
                    <a:pt x="18611" y="15504"/>
                    <a:pt x="18720" y="15606"/>
                    <a:pt x="18848" y="15689"/>
                  </a:cubicBezTo>
                  <a:cubicBezTo>
                    <a:pt x="18982" y="16034"/>
                    <a:pt x="19141" y="16353"/>
                    <a:pt x="19358" y="16621"/>
                  </a:cubicBezTo>
                  <a:cubicBezTo>
                    <a:pt x="19275" y="16563"/>
                    <a:pt x="19198" y="16538"/>
                    <a:pt x="19141" y="16487"/>
                  </a:cubicBezTo>
                  <a:cubicBezTo>
                    <a:pt x="19090" y="16461"/>
                    <a:pt x="19039" y="16429"/>
                    <a:pt x="18982" y="16404"/>
                  </a:cubicBezTo>
                  <a:cubicBezTo>
                    <a:pt x="18771" y="16110"/>
                    <a:pt x="18611" y="15766"/>
                    <a:pt x="18503" y="15396"/>
                  </a:cubicBezTo>
                  <a:close/>
                  <a:moveTo>
                    <a:pt x="20340" y="16193"/>
                  </a:moveTo>
                  <a:cubicBezTo>
                    <a:pt x="20392" y="16244"/>
                    <a:pt x="20474" y="16302"/>
                    <a:pt x="20551" y="16327"/>
                  </a:cubicBezTo>
                  <a:cubicBezTo>
                    <a:pt x="20659" y="16461"/>
                    <a:pt x="20762" y="16589"/>
                    <a:pt x="20896" y="16723"/>
                  </a:cubicBezTo>
                  <a:cubicBezTo>
                    <a:pt x="20844" y="16697"/>
                    <a:pt x="20793" y="16672"/>
                    <a:pt x="20736" y="16646"/>
                  </a:cubicBezTo>
                  <a:cubicBezTo>
                    <a:pt x="20577" y="16512"/>
                    <a:pt x="20443" y="16353"/>
                    <a:pt x="20340" y="16193"/>
                  </a:cubicBezTo>
                  <a:close/>
                  <a:moveTo>
                    <a:pt x="19115" y="15900"/>
                  </a:moveTo>
                  <a:cubicBezTo>
                    <a:pt x="19224" y="15983"/>
                    <a:pt x="19301" y="16059"/>
                    <a:pt x="19409" y="16142"/>
                  </a:cubicBezTo>
                  <a:cubicBezTo>
                    <a:pt x="19568" y="16404"/>
                    <a:pt x="19779" y="16672"/>
                    <a:pt x="19996" y="16882"/>
                  </a:cubicBezTo>
                  <a:cubicBezTo>
                    <a:pt x="19887" y="16857"/>
                    <a:pt x="19779" y="16806"/>
                    <a:pt x="19677" y="16748"/>
                  </a:cubicBezTo>
                  <a:cubicBezTo>
                    <a:pt x="19435" y="16512"/>
                    <a:pt x="19249" y="16219"/>
                    <a:pt x="19090" y="15900"/>
                  </a:cubicBezTo>
                  <a:close/>
                  <a:moveTo>
                    <a:pt x="20978" y="16589"/>
                  </a:moveTo>
                  <a:cubicBezTo>
                    <a:pt x="21030" y="16589"/>
                    <a:pt x="21055" y="16621"/>
                    <a:pt x="21112" y="16646"/>
                  </a:cubicBezTo>
                  <a:cubicBezTo>
                    <a:pt x="21189" y="16723"/>
                    <a:pt x="21297" y="16831"/>
                    <a:pt x="21400" y="16882"/>
                  </a:cubicBezTo>
                  <a:cubicBezTo>
                    <a:pt x="21374" y="16882"/>
                    <a:pt x="21349" y="16882"/>
                    <a:pt x="21323" y="16857"/>
                  </a:cubicBezTo>
                  <a:cubicBezTo>
                    <a:pt x="21189" y="16780"/>
                    <a:pt x="21081" y="16672"/>
                    <a:pt x="20978" y="16589"/>
                  </a:cubicBezTo>
                  <a:close/>
                  <a:moveTo>
                    <a:pt x="19702" y="16327"/>
                  </a:moveTo>
                  <a:lnTo>
                    <a:pt x="19702" y="16327"/>
                  </a:lnTo>
                  <a:cubicBezTo>
                    <a:pt x="19805" y="16378"/>
                    <a:pt x="19913" y="16429"/>
                    <a:pt x="20021" y="16487"/>
                  </a:cubicBezTo>
                  <a:cubicBezTo>
                    <a:pt x="20206" y="16723"/>
                    <a:pt x="20417" y="16908"/>
                    <a:pt x="20634" y="17099"/>
                  </a:cubicBezTo>
                  <a:cubicBezTo>
                    <a:pt x="20551" y="17067"/>
                    <a:pt x="20474" y="17042"/>
                    <a:pt x="20392" y="17016"/>
                  </a:cubicBezTo>
                  <a:cubicBezTo>
                    <a:pt x="20124" y="16831"/>
                    <a:pt x="19887" y="16563"/>
                    <a:pt x="19702" y="16327"/>
                  </a:cubicBezTo>
                  <a:close/>
                  <a:moveTo>
                    <a:pt x="20392" y="16672"/>
                  </a:moveTo>
                  <a:lnTo>
                    <a:pt x="20392" y="16672"/>
                  </a:lnTo>
                  <a:cubicBezTo>
                    <a:pt x="20474" y="16697"/>
                    <a:pt x="20551" y="16748"/>
                    <a:pt x="20634" y="16780"/>
                  </a:cubicBezTo>
                  <a:cubicBezTo>
                    <a:pt x="20819" y="16940"/>
                    <a:pt x="21004" y="17099"/>
                    <a:pt x="21240" y="17227"/>
                  </a:cubicBezTo>
                  <a:cubicBezTo>
                    <a:pt x="21189" y="17227"/>
                    <a:pt x="21138" y="17201"/>
                    <a:pt x="21081" y="17201"/>
                  </a:cubicBezTo>
                  <a:cubicBezTo>
                    <a:pt x="20844" y="17067"/>
                    <a:pt x="20602" y="16882"/>
                    <a:pt x="20392" y="16672"/>
                  </a:cubicBezTo>
                  <a:close/>
                  <a:moveTo>
                    <a:pt x="21910" y="17201"/>
                  </a:moveTo>
                  <a:cubicBezTo>
                    <a:pt x="21935" y="17201"/>
                    <a:pt x="21961" y="17227"/>
                    <a:pt x="21987" y="17259"/>
                  </a:cubicBezTo>
                  <a:cubicBezTo>
                    <a:pt x="21935" y="17227"/>
                    <a:pt x="21910" y="17201"/>
                    <a:pt x="21878" y="17201"/>
                  </a:cubicBezTo>
                  <a:close/>
                  <a:moveTo>
                    <a:pt x="21055" y="16940"/>
                  </a:moveTo>
                  <a:cubicBezTo>
                    <a:pt x="21112" y="16965"/>
                    <a:pt x="21189" y="16991"/>
                    <a:pt x="21240" y="16991"/>
                  </a:cubicBezTo>
                  <a:cubicBezTo>
                    <a:pt x="21377" y="17106"/>
                    <a:pt x="21537" y="17197"/>
                    <a:pt x="21712" y="17289"/>
                  </a:cubicBezTo>
                  <a:lnTo>
                    <a:pt x="21712" y="17289"/>
                  </a:lnTo>
                  <a:cubicBezTo>
                    <a:pt x="21470" y="17206"/>
                    <a:pt x="21255" y="17086"/>
                    <a:pt x="21055" y="16940"/>
                  </a:cubicBezTo>
                  <a:close/>
                  <a:moveTo>
                    <a:pt x="20844" y="17284"/>
                  </a:moveTo>
                  <a:lnTo>
                    <a:pt x="20844" y="17284"/>
                  </a:lnTo>
                  <a:cubicBezTo>
                    <a:pt x="20896" y="17310"/>
                    <a:pt x="20953" y="17335"/>
                    <a:pt x="21030" y="17335"/>
                  </a:cubicBezTo>
                  <a:cubicBezTo>
                    <a:pt x="21109" y="17384"/>
                    <a:pt x="21205" y="17439"/>
                    <a:pt x="21309" y="17488"/>
                  </a:cubicBezTo>
                  <a:lnTo>
                    <a:pt x="21309" y="17488"/>
                  </a:lnTo>
                  <a:cubicBezTo>
                    <a:pt x="21257" y="17465"/>
                    <a:pt x="21182" y="17441"/>
                    <a:pt x="21112" y="17418"/>
                  </a:cubicBezTo>
                  <a:cubicBezTo>
                    <a:pt x="21030" y="17386"/>
                    <a:pt x="20921" y="17335"/>
                    <a:pt x="20844" y="17284"/>
                  </a:cubicBezTo>
                  <a:close/>
                  <a:moveTo>
                    <a:pt x="19996" y="17042"/>
                  </a:moveTo>
                  <a:lnTo>
                    <a:pt x="19996" y="17042"/>
                  </a:lnTo>
                  <a:cubicBezTo>
                    <a:pt x="20098" y="17099"/>
                    <a:pt x="20206" y="17125"/>
                    <a:pt x="20315" y="17150"/>
                  </a:cubicBezTo>
                  <a:cubicBezTo>
                    <a:pt x="20500" y="17284"/>
                    <a:pt x="20711" y="17418"/>
                    <a:pt x="20978" y="17520"/>
                  </a:cubicBezTo>
                  <a:cubicBezTo>
                    <a:pt x="20844" y="17495"/>
                    <a:pt x="20736" y="17444"/>
                    <a:pt x="20634" y="17418"/>
                  </a:cubicBezTo>
                  <a:cubicBezTo>
                    <a:pt x="20392" y="17310"/>
                    <a:pt x="20181" y="17201"/>
                    <a:pt x="19996" y="17042"/>
                  </a:cubicBezTo>
                  <a:close/>
                  <a:moveTo>
                    <a:pt x="19198" y="16697"/>
                  </a:moveTo>
                  <a:lnTo>
                    <a:pt x="19198" y="16697"/>
                  </a:lnTo>
                  <a:cubicBezTo>
                    <a:pt x="19326" y="16780"/>
                    <a:pt x="19460" y="16831"/>
                    <a:pt x="19594" y="16882"/>
                  </a:cubicBezTo>
                  <a:cubicBezTo>
                    <a:pt x="19887" y="17176"/>
                    <a:pt x="20206" y="17386"/>
                    <a:pt x="20577" y="17546"/>
                  </a:cubicBezTo>
                  <a:cubicBezTo>
                    <a:pt x="20417" y="17520"/>
                    <a:pt x="20283" y="17469"/>
                    <a:pt x="20155" y="17386"/>
                  </a:cubicBezTo>
                  <a:cubicBezTo>
                    <a:pt x="19754" y="17227"/>
                    <a:pt x="19460" y="16991"/>
                    <a:pt x="19198" y="16697"/>
                  </a:cubicBezTo>
                  <a:close/>
                  <a:moveTo>
                    <a:pt x="23664" y="17654"/>
                  </a:moveTo>
                  <a:cubicBezTo>
                    <a:pt x="23824" y="17654"/>
                    <a:pt x="23983" y="17680"/>
                    <a:pt x="24169" y="17680"/>
                  </a:cubicBezTo>
                  <a:cubicBezTo>
                    <a:pt x="23582" y="17705"/>
                    <a:pt x="23052" y="17737"/>
                    <a:pt x="22548" y="17737"/>
                  </a:cubicBezTo>
                  <a:lnTo>
                    <a:pt x="22146" y="17737"/>
                  </a:lnTo>
                  <a:cubicBezTo>
                    <a:pt x="22280" y="17737"/>
                    <a:pt x="22414" y="17705"/>
                    <a:pt x="22573" y="17705"/>
                  </a:cubicBezTo>
                  <a:cubicBezTo>
                    <a:pt x="22707" y="17705"/>
                    <a:pt x="22835" y="17705"/>
                    <a:pt x="22969" y="17680"/>
                  </a:cubicBezTo>
                  <a:lnTo>
                    <a:pt x="23397" y="17680"/>
                  </a:lnTo>
                  <a:cubicBezTo>
                    <a:pt x="23473" y="17680"/>
                    <a:pt x="23556" y="17654"/>
                    <a:pt x="23664" y="17654"/>
                  </a:cubicBezTo>
                  <a:close/>
                  <a:moveTo>
                    <a:pt x="56171" y="26880"/>
                  </a:moveTo>
                  <a:cubicBezTo>
                    <a:pt x="56145" y="26880"/>
                    <a:pt x="56120" y="26905"/>
                    <a:pt x="56094" y="26931"/>
                  </a:cubicBezTo>
                  <a:lnTo>
                    <a:pt x="56011" y="26931"/>
                  </a:lnTo>
                  <a:cubicBezTo>
                    <a:pt x="56069" y="26931"/>
                    <a:pt x="56094" y="26905"/>
                    <a:pt x="56120" y="26880"/>
                  </a:cubicBezTo>
                  <a:close/>
                  <a:moveTo>
                    <a:pt x="55456" y="27173"/>
                  </a:moveTo>
                  <a:cubicBezTo>
                    <a:pt x="55405" y="27199"/>
                    <a:pt x="55373" y="27224"/>
                    <a:pt x="55348" y="27250"/>
                  </a:cubicBezTo>
                  <a:lnTo>
                    <a:pt x="55271" y="27250"/>
                  </a:lnTo>
                  <a:cubicBezTo>
                    <a:pt x="55322" y="27224"/>
                    <a:pt x="55373" y="27199"/>
                    <a:pt x="55405" y="27173"/>
                  </a:cubicBezTo>
                  <a:close/>
                  <a:moveTo>
                    <a:pt x="55884" y="27116"/>
                  </a:moveTo>
                  <a:cubicBezTo>
                    <a:pt x="55826" y="27148"/>
                    <a:pt x="55775" y="27199"/>
                    <a:pt x="55724" y="27250"/>
                  </a:cubicBezTo>
                  <a:lnTo>
                    <a:pt x="55616" y="27250"/>
                  </a:lnTo>
                  <a:cubicBezTo>
                    <a:pt x="55667" y="27199"/>
                    <a:pt x="55724" y="27173"/>
                    <a:pt x="55775" y="27116"/>
                  </a:cubicBezTo>
                  <a:close/>
                  <a:moveTo>
                    <a:pt x="54735" y="27467"/>
                  </a:moveTo>
                  <a:cubicBezTo>
                    <a:pt x="54709" y="27493"/>
                    <a:pt x="54659" y="27518"/>
                    <a:pt x="54633" y="27543"/>
                  </a:cubicBezTo>
                  <a:lnTo>
                    <a:pt x="54550" y="27543"/>
                  </a:lnTo>
                  <a:cubicBezTo>
                    <a:pt x="54576" y="27543"/>
                    <a:pt x="54608" y="27518"/>
                    <a:pt x="54659" y="27492"/>
                  </a:cubicBezTo>
                  <a:cubicBezTo>
                    <a:pt x="54684" y="27492"/>
                    <a:pt x="54710" y="27492"/>
                    <a:pt x="54735" y="27467"/>
                  </a:cubicBezTo>
                  <a:close/>
                  <a:moveTo>
                    <a:pt x="55137" y="27409"/>
                  </a:moveTo>
                  <a:cubicBezTo>
                    <a:pt x="55112" y="27467"/>
                    <a:pt x="55054" y="27492"/>
                    <a:pt x="55003" y="27543"/>
                  </a:cubicBezTo>
                  <a:lnTo>
                    <a:pt x="54895" y="27543"/>
                  </a:lnTo>
                  <a:cubicBezTo>
                    <a:pt x="54952" y="27518"/>
                    <a:pt x="54978" y="27467"/>
                    <a:pt x="55029" y="27435"/>
                  </a:cubicBezTo>
                  <a:cubicBezTo>
                    <a:pt x="55086" y="27435"/>
                    <a:pt x="55112" y="27409"/>
                    <a:pt x="55137" y="27409"/>
                  </a:cubicBezTo>
                  <a:close/>
                  <a:moveTo>
                    <a:pt x="55565" y="27384"/>
                  </a:moveTo>
                  <a:cubicBezTo>
                    <a:pt x="55507" y="27435"/>
                    <a:pt x="55456" y="27518"/>
                    <a:pt x="55373" y="27569"/>
                  </a:cubicBezTo>
                  <a:cubicBezTo>
                    <a:pt x="55322" y="27569"/>
                    <a:pt x="55271" y="27543"/>
                    <a:pt x="55214" y="27543"/>
                  </a:cubicBezTo>
                  <a:cubicBezTo>
                    <a:pt x="55297" y="27492"/>
                    <a:pt x="55348" y="27435"/>
                    <a:pt x="55405" y="27409"/>
                  </a:cubicBezTo>
                  <a:cubicBezTo>
                    <a:pt x="55456" y="27384"/>
                    <a:pt x="55507" y="27384"/>
                    <a:pt x="55565" y="27384"/>
                  </a:cubicBezTo>
                  <a:close/>
                  <a:moveTo>
                    <a:pt x="34109" y="18056"/>
                  </a:moveTo>
                  <a:cubicBezTo>
                    <a:pt x="34772" y="18375"/>
                    <a:pt x="35410" y="18745"/>
                    <a:pt x="35972" y="19173"/>
                  </a:cubicBezTo>
                  <a:cubicBezTo>
                    <a:pt x="36846" y="19836"/>
                    <a:pt x="37509" y="20500"/>
                    <a:pt x="38096" y="21272"/>
                  </a:cubicBezTo>
                  <a:cubicBezTo>
                    <a:pt x="38868" y="22254"/>
                    <a:pt x="39398" y="23345"/>
                    <a:pt x="39934" y="24404"/>
                  </a:cubicBezTo>
                  <a:cubicBezTo>
                    <a:pt x="40514" y="25604"/>
                    <a:pt x="41076" y="26746"/>
                    <a:pt x="41873" y="27626"/>
                  </a:cubicBezTo>
                  <a:cubicBezTo>
                    <a:pt x="40412" y="26478"/>
                    <a:pt x="39398" y="24781"/>
                    <a:pt x="38390" y="23128"/>
                  </a:cubicBezTo>
                  <a:cubicBezTo>
                    <a:pt x="37190" y="21189"/>
                    <a:pt x="35997" y="19198"/>
                    <a:pt x="34109" y="18056"/>
                  </a:cubicBezTo>
                  <a:close/>
                  <a:moveTo>
                    <a:pt x="33286" y="17578"/>
                  </a:moveTo>
                  <a:cubicBezTo>
                    <a:pt x="34192" y="17814"/>
                    <a:pt x="35149" y="18082"/>
                    <a:pt x="36023" y="18535"/>
                  </a:cubicBezTo>
                  <a:cubicBezTo>
                    <a:pt x="36871" y="18956"/>
                    <a:pt x="37777" y="19460"/>
                    <a:pt x="38575" y="20366"/>
                  </a:cubicBezTo>
                  <a:cubicBezTo>
                    <a:pt x="39691" y="21591"/>
                    <a:pt x="40221" y="23128"/>
                    <a:pt x="40757" y="24621"/>
                  </a:cubicBezTo>
                  <a:cubicBezTo>
                    <a:pt x="41152" y="25763"/>
                    <a:pt x="41554" y="26829"/>
                    <a:pt x="42167" y="27703"/>
                  </a:cubicBezTo>
                  <a:cubicBezTo>
                    <a:pt x="41286" y="26797"/>
                    <a:pt x="40674" y="25604"/>
                    <a:pt x="40061" y="24353"/>
                  </a:cubicBezTo>
                  <a:cubicBezTo>
                    <a:pt x="39532" y="23262"/>
                    <a:pt x="38977" y="22171"/>
                    <a:pt x="38230" y="21189"/>
                  </a:cubicBezTo>
                  <a:cubicBezTo>
                    <a:pt x="37618" y="20391"/>
                    <a:pt x="36954" y="19728"/>
                    <a:pt x="36074" y="19064"/>
                  </a:cubicBezTo>
                  <a:cubicBezTo>
                    <a:pt x="35251" y="18426"/>
                    <a:pt x="34351" y="17948"/>
                    <a:pt x="33286" y="17578"/>
                  </a:cubicBezTo>
                  <a:close/>
                  <a:moveTo>
                    <a:pt x="32463" y="17201"/>
                  </a:moveTo>
                  <a:cubicBezTo>
                    <a:pt x="32699" y="17259"/>
                    <a:pt x="32916" y="17284"/>
                    <a:pt x="33152" y="17310"/>
                  </a:cubicBezTo>
                  <a:cubicBezTo>
                    <a:pt x="34192" y="17469"/>
                    <a:pt x="35149" y="17603"/>
                    <a:pt x="36074" y="17865"/>
                  </a:cubicBezTo>
                  <a:cubicBezTo>
                    <a:pt x="37088" y="18158"/>
                    <a:pt x="38147" y="18535"/>
                    <a:pt x="39079" y="19434"/>
                  </a:cubicBezTo>
                  <a:cubicBezTo>
                    <a:pt x="40489" y="20844"/>
                    <a:pt x="40942" y="22758"/>
                    <a:pt x="41337" y="24596"/>
                  </a:cubicBezTo>
                  <a:cubicBezTo>
                    <a:pt x="41631" y="25763"/>
                    <a:pt x="41899" y="26880"/>
                    <a:pt x="42403" y="27786"/>
                  </a:cubicBezTo>
                  <a:lnTo>
                    <a:pt x="42377" y="27754"/>
                  </a:lnTo>
                  <a:cubicBezTo>
                    <a:pt x="41714" y="26880"/>
                    <a:pt x="41312" y="25763"/>
                    <a:pt x="40891" y="24564"/>
                  </a:cubicBezTo>
                  <a:cubicBezTo>
                    <a:pt x="40380" y="23077"/>
                    <a:pt x="39825" y="21508"/>
                    <a:pt x="38709" y="20257"/>
                  </a:cubicBezTo>
                  <a:cubicBezTo>
                    <a:pt x="37886" y="19332"/>
                    <a:pt x="36954" y="18822"/>
                    <a:pt x="36106" y="18401"/>
                  </a:cubicBezTo>
                  <a:cubicBezTo>
                    <a:pt x="35066" y="17897"/>
                    <a:pt x="33924" y="17578"/>
                    <a:pt x="32858" y="17310"/>
                  </a:cubicBezTo>
                  <a:cubicBezTo>
                    <a:pt x="32699" y="17259"/>
                    <a:pt x="32514" y="17227"/>
                    <a:pt x="32354" y="17201"/>
                  </a:cubicBezTo>
                  <a:close/>
                  <a:moveTo>
                    <a:pt x="32118" y="16965"/>
                  </a:moveTo>
                  <a:cubicBezTo>
                    <a:pt x="32648" y="17016"/>
                    <a:pt x="33152" y="17016"/>
                    <a:pt x="33656" y="17042"/>
                  </a:cubicBezTo>
                  <a:cubicBezTo>
                    <a:pt x="34511" y="17067"/>
                    <a:pt x="35334" y="17099"/>
                    <a:pt x="36106" y="17201"/>
                  </a:cubicBezTo>
                  <a:cubicBezTo>
                    <a:pt x="37324" y="17361"/>
                    <a:pt x="38524" y="17603"/>
                    <a:pt x="39557" y="18535"/>
                  </a:cubicBezTo>
                  <a:cubicBezTo>
                    <a:pt x="41261" y="20072"/>
                    <a:pt x="41580" y="22305"/>
                    <a:pt x="41848" y="24462"/>
                  </a:cubicBezTo>
                  <a:cubicBezTo>
                    <a:pt x="42030" y="25695"/>
                    <a:pt x="42188" y="26872"/>
                    <a:pt x="42596" y="27822"/>
                  </a:cubicBezTo>
                  <a:lnTo>
                    <a:pt x="42596" y="27822"/>
                  </a:lnTo>
                  <a:cubicBezTo>
                    <a:pt x="42586" y="27810"/>
                    <a:pt x="42574" y="27798"/>
                    <a:pt x="42562" y="27786"/>
                  </a:cubicBezTo>
                  <a:cubicBezTo>
                    <a:pt x="42033" y="26880"/>
                    <a:pt x="41765" y="25763"/>
                    <a:pt x="41497" y="24538"/>
                  </a:cubicBezTo>
                  <a:cubicBezTo>
                    <a:pt x="41076" y="22682"/>
                    <a:pt x="40623" y="20768"/>
                    <a:pt x="39162" y="19332"/>
                  </a:cubicBezTo>
                  <a:cubicBezTo>
                    <a:pt x="38230" y="18401"/>
                    <a:pt x="37139" y="18024"/>
                    <a:pt x="36106" y="17737"/>
                  </a:cubicBezTo>
                  <a:cubicBezTo>
                    <a:pt x="35200" y="17444"/>
                    <a:pt x="34217" y="17310"/>
                    <a:pt x="33177" y="17176"/>
                  </a:cubicBezTo>
                  <a:cubicBezTo>
                    <a:pt x="32941" y="17125"/>
                    <a:pt x="32724" y="17099"/>
                    <a:pt x="32488" y="17067"/>
                  </a:cubicBezTo>
                  <a:cubicBezTo>
                    <a:pt x="32061" y="17016"/>
                    <a:pt x="31665" y="16965"/>
                    <a:pt x="31238" y="16965"/>
                  </a:cubicBezTo>
                  <a:close/>
                  <a:moveTo>
                    <a:pt x="54021" y="27754"/>
                  </a:moveTo>
                  <a:cubicBezTo>
                    <a:pt x="53970" y="27786"/>
                    <a:pt x="53938" y="27837"/>
                    <a:pt x="53887" y="27862"/>
                  </a:cubicBezTo>
                  <a:lnTo>
                    <a:pt x="53810" y="27862"/>
                  </a:lnTo>
                  <a:cubicBezTo>
                    <a:pt x="53836" y="27837"/>
                    <a:pt x="53887" y="27811"/>
                    <a:pt x="53938" y="27786"/>
                  </a:cubicBezTo>
                  <a:cubicBezTo>
                    <a:pt x="53970" y="27786"/>
                    <a:pt x="53995" y="27754"/>
                    <a:pt x="54021" y="27754"/>
                  </a:cubicBezTo>
                  <a:close/>
                  <a:moveTo>
                    <a:pt x="54448" y="27703"/>
                  </a:moveTo>
                  <a:cubicBezTo>
                    <a:pt x="54391" y="27754"/>
                    <a:pt x="54340" y="27811"/>
                    <a:pt x="54289" y="27862"/>
                  </a:cubicBezTo>
                  <a:lnTo>
                    <a:pt x="54129" y="27862"/>
                  </a:lnTo>
                  <a:cubicBezTo>
                    <a:pt x="54206" y="27811"/>
                    <a:pt x="54257" y="27754"/>
                    <a:pt x="54314" y="27728"/>
                  </a:cubicBezTo>
                  <a:cubicBezTo>
                    <a:pt x="54340" y="27728"/>
                    <a:pt x="54391" y="27703"/>
                    <a:pt x="54448" y="27703"/>
                  </a:cubicBezTo>
                  <a:close/>
                  <a:moveTo>
                    <a:pt x="54844" y="27703"/>
                  </a:moveTo>
                  <a:cubicBezTo>
                    <a:pt x="54793" y="27754"/>
                    <a:pt x="54710" y="27811"/>
                    <a:pt x="54659" y="27862"/>
                  </a:cubicBezTo>
                  <a:lnTo>
                    <a:pt x="54499" y="27862"/>
                  </a:lnTo>
                  <a:cubicBezTo>
                    <a:pt x="54550" y="27811"/>
                    <a:pt x="54633" y="27754"/>
                    <a:pt x="54684" y="27703"/>
                  </a:cubicBezTo>
                  <a:close/>
                  <a:moveTo>
                    <a:pt x="53542" y="27862"/>
                  </a:moveTo>
                  <a:cubicBezTo>
                    <a:pt x="53542" y="27862"/>
                    <a:pt x="53517" y="27862"/>
                    <a:pt x="53517" y="27888"/>
                  </a:cubicBezTo>
                  <a:lnTo>
                    <a:pt x="53491" y="27888"/>
                  </a:lnTo>
                  <a:cubicBezTo>
                    <a:pt x="53517" y="27862"/>
                    <a:pt x="53517" y="27862"/>
                    <a:pt x="53542" y="27862"/>
                  </a:cubicBezTo>
                  <a:close/>
                  <a:moveTo>
                    <a:pt x="55246" y="27703"/>
                  </a:moveTo>
                  <a:cubicBezTo>
                    <a:pt x="55163" y="27786"/>
                    <a:pt x="55112" y="27837"/>
                    <a:pt x="55029" y="27913"/>
                  </a:cubicBezTo>
                  <a:cubicBezTo>
                    <a:pt x="54978" y="27913"/>
                    <a:pt x="54927" y="27888"/>
                    <a:pt x="54844" y="27888"/>
                  </a:cubicBezTo>
                  <a:cubicBezTo>
                    <a:pt x="54927" y="27837"/>
                    <a:pt x="55003" y="27754"/>
                    <a:pt x="55054" y="27703"/>
                  </a:cubicBezTo>
                  <a:close/>
                  <a:moveTo>
                    <a:pt x="36157" y="16538"/>
                  </a:moveTo>
                  <a:cubicBezTo>
                    <a:pt x="37541" y="16563"/>
                    <a:pt x="38868" y="16646"/>
                    <a:pt x="40036" y="17603"/>
                  </a:cubicBezTo>
                  <a:cubicBezTo>
                    <a:pt x="42033" y="19249"/>
                    <a:pt x="42192" y="21935"/>
                    <a:pt x="42294" y="24302"/>
                  </a:cubicBezTo>
                  <a:cubicBezTo>
                    <a:pt x="42377" y="25629"/>
                    <a:pt x="42428" y="26880"/>
                    <a:pt x="42805" y="27862"/>
                  </a:cubicBezTo>
                  <a:cubicBezTo>
                    <a:pt x="42805" y="27888"/>
                    <a:pt x="42830" y="27945"/>
                    <a:pt x="42830" y="27971"/>
                  </a:cubicBezTo>
                  <a:cubicBezTo>
                    <a:pt x="42805" y="27913"/>
                    <a:pt x="42773" y="27862"/>
                    <a:pt x="42747" y="27786"/>
                  </a:cubicBezTo>
                  <a:cubicBezTo>
                    <a:pt x="42326" y="26880"/>
                    <a:pt x="42167" y="25680"/>
                    <a:pt x="42007" y="24436"/>
                  </a:cubicBezTo>
                  <a:cubicBezTo>
                    <a:pt x="41714" y="22363"/>
                    <a:pt x="41420" y="19996"/>
                    <a:pt x="39640" y="18401"/>
                  </a:cubicBezTo>
                  <a:cubicBezTo>
                    <a:pt x="38575" y="17469"/>
                    <a:pt x="37382" y="17227"/>
                    <a:pt x="36131" y="17067"/>
                  </a:cubicBezTo>
                  <a:cubicBezTo>
                    <a:pt x="35334" y="16940"/>
                    <a:pt x="34536" y="16908"/>
                    <a:pt x="33656" y="16882"/>
                  </a:cubicBezTo>
                  <a:cubicBezTo>
                    <a:pt x="33152" y="16882"/>
                    <a:pt x="32648" y="16857"/>
                    <a:pt x="32118" y="16831"/>
                  </a:cubicBezTo>
                  <a:cubicBezTo>
                    <a:pt x="31825" y="16806"/>
                    <a:pt x="31557" y="16806"/>
                    <a:pt x="31263" y="16806"/>
                  </a:cubicBezTo>
                  <a:cubicBezTo>
                    <a:pt x="30893" y="16806"/>
                    <a:pt x="30523" y="16806"/>
                    <a:pt x="30147" y="16831"/>
                  </a:cubicBezTo>
                  <a:cubicBezTo>
                    <a:pt x="30708" y="16780"/>
                    <a:pt x="31212" y="16748"/>
                    <a:pt x="31742" y="16748"/>
                  </a:cubicBezTo>
                  <a:cubicBezTo>
                    <a:pt x="32488" y="16723"/>
                    <a:pt x="33177" y="16672"/>
                    <a:pt x="33873" y="16646"/>
                  </a:cubicBezTo>
                  <a:cubicBezTo>
                    <a:pt x="34587" y="16589"/>
                    <a:pt x="35276" y="16538"/>
                    <a:pt x="35972" y="16538"/>
                  </a:cubicBezTo>
                  <a:close/>
                  <a:moveTo>
                    <a:pt x="37509" y="15823"/>
                  </a:moveTo>
                  <a:cubicBezTo>
                    <a:pt x="38575" y="15823"/>
                    <a:pt x="39583" y="16008"/>
                    <a:pt x="40489" y="16697"/>
                  </a:cubicBezTo>
                  <a:cubicBezTo>
                    <a:pt x="42805" y="18452"/>
                    <a:pt x="42773" y="21457"/>
                    <a:pt x="42722" y="24117"/>
                  </a:cubicBezTo>
                  <a:cubicBezTo>
                    <a:pt x="42696" y="25495"/>
                    <a:pt x="42696" y="26829"/>
                    <a:pt x="42990" y="27862"/>
                  </a:cubicBezTo>
                  <a:cubicBezTo>
                    <a:pt x="43009" y="27926"/>
                    <a:pt x="43014" y="27985"/>
                    <a:pt x="43026" y="28033"/>
                  </a:cubicBezTo>
                  <a:lnTo>
                    <a:pt x="43026" y="28033"/>
                  </a:lnTo>
                  <a:cubicBezTo>
                    <a:pt x="42999" y="27962"/>
                    <a:pt x="42959" y="27875"/>
                    <a:pt x="42932" y="27811"/>
                  </a:cubicBezTo>
                  <a:cubicBezTo>
                    <a:pt x="42588" y="26829"/>
                    <a:pt x="42511" y="25604"/>
                    <a:pt x="42454" y="24302"/>
                  </a:cubicBezTo>
                  <a:cubicBezTo>
                    <a:pt x="42326" y="21910"/>
                    <a:pt x="42192" y="19198"/>
                    <a:pt x="40119" y="17495"/>
                  </a:cubicBezTo>
                  <a:cubicBezTo>
                    <a:pt x="38919" y="16512"/>
                    <a:pt x="37567" y="16404"/>
                    <a:pt x="36157" y="16404"/>
                  </a:cubicBezTo>
                  <a:lnTo>
                    <a:pt x="35972" y="16404"/>
                  </a:lnTo>
                  <a:cubicBezTo>
                    <a:pt x="35276" y="16404"/>
                    <a:pt x="34587" y="16429"/>
                    <a:pt x="33873" y="16487"/>
                  </a:cubicBezTo>
                  <a:cubicBezTo>
                    <a:pt x="33177" y="16538"/>
                    <a:pt x="32488" y="16589"/>
                    <a:pt x="31742" y="16589"/>
                  </a:cubicBezTo>
                  <a:cubicBezTo>
                    <a:pt x="30919" y="16589"/>
                    <a:pt x="30070" y="16697"/>
                    <a:pt x="29190" y="16806"/>
                  </a:cubicBezTo>
                  <a:cubicBezTo>
                    <a:pt x="29936" y="16672"/>
                    <a:pt x="30683" y="16563"/>
                    <a:pt x="31397" y="16512"/>
                  </a:cubicBezTo>
                  <a:cubicBezTo>
                    <a:pt x="32278" y="16429"/>
                    <a:pt x="33126" y="16302"/>
                    <a:pt x="33949" y="16168"/>
                  </a:cubicBezTo>
                  <a:cubicBezTo>
                    <a:pt x="34747" y="16059"/>
                    <a:pt x="35468" y="15951"/>
                    <a:pt x="36208" y="15874"/>
                  </a:cubicBezTo>
                  <a:cubicBezTo>
                    <a:pt x="36635" y="15849"/>
                    <a:pt x="37088" y="15823"/>
                    <a:pt x="37509" y="15823"/>
                  </a:cubicBezTo>
                  <a:close/>
                  <a:moveTo>
                    <a:pt x="38307" y="14994"/>
                  </a:moveTo>
                  <a:cubicBezTo>
                    <a:pt x="39238" y="14994"/>
                    <a:pt x="40170" y="15185"/>
                    <a:pt x="40967" y="15766"/>
                  </a:cubicBezTo>
                  <a:cubicBezTo>
                    <a:pt x="43570" y="17629"/>
                    <a:pt x="43334" y="20978"/>
                    <a:pt x="43124" y="23900"/>
                  </a:cubicBezTo>
                  <a:cubicBezTo>
                    <a:pt x="43015" y="25393"/>
                    <a:pt x="42932" y="26771"/>
                    <a:pt x="43175" y="27862"/>
                  </a:cubicBezTo>
                  <a:cubicBezTo>
                    <a:pt x="43175" y="27941"/>
                    <a:pt x="43188" y="28017"/>
                    <a:pt x="43205" y="28084"/>
                  </a:cubicBezTo>
                  <a:lnTo>
                    <a:pt x="43205" y="28084"/>
                  </a:lnTo>
                  <a:cubicBezTo>
                    <a:pt x="43179" y="28001"/>
                    <a:pt x="43143" y="27921"/>
                    <a:pt x="43124" y="27837"/>
                  </a:cubicBezTo>
                  <a:cubicBezTo>
                    <a:pt x="42830" y="26797"/>
                    <a:pt x="42856" y="25495"/>
                    <a:pt x="42881" y="24117"/>
                  </a:cubicBezTo>
                  <a:cubicBezTo>
                    <a:pt x="42907" y="21431"/>
                    <a:pt x="42964" y="18375"/>
                    <a:pt x="40597" y="16563"/>
                  </a:cubicBezTo>
                  <a:cubicBezTo>
                    <a:pt x="39640" y="15849"/>
                    <a:pt x="38600" y="15664"/>
                    <a:pt x="37541" y="15664"/>
                  </a:cubicBezTo>
                  <a:cubicBezTo>
                    <a:pt x="37088" y="15664"/>
                    <a:pt x="36635" y="15689"/>
                    <a:pt x="36182" y="15740"/>
                  </a:cubicBezTo>
                  <a:cubicBezTo>
                    <a:pt x="35436" y="15791"/>
                    <a:pt x="34721" y="15900"/>
                    <a:pt x="33949" y="16034"/>
                  </a:cubicBezTo>
                  <a:cubicBezTo>
                    <a:pt x="33126" y="16142"/>
                    <a:pt x="32278" y="16270"/>
                    <a:pt x="31372" y="16353"/>
                  </a:cubicBezTo>
                  <a:cubicBezTo>
                    <a:pt x="30364" y="16429"/>
                    <a:pt x="29349" y="16621"/>
                    <a:pt x="28258" y="16831"/>
                  </a:cubicBezTo>
                  <a:cubicBezTo>
                    <a:pt x="29215" y="16589"/>
                    <a:pt x="30147" y="16404"/>
                    <a:pt x="31027" y="16270"/>
                  </a:cubicBezTo>
                  <a:cubicBezTo>
                    <a:pt x="32061" y="16110"/>
                    <a:pt x="33043" y="15900"/>
                    <a:pt x="34000" y="15689"/>
                  </a:cubicBezTo>
                  <a:cubicBezTo>
                    <a:pt x="34772" y="15504"/>
                    <a:pt x="35493" y="15345"/>
                    <a:pt x="36233" y="15211"/>
                  </a:cubicBezTo>
                  <a:cubicBezTo>
                    <a:pt x="36929" y="15102"/>
                    <a:pt x="37618" y="14994"/>
                    <a:pt x="38307" y="14994"/>
                  </a:cubicBezTo>
                  <a:close/>
                  <a:moveTo>
                    <a:pt x="53249" y="28073"/>
                  </a:moveTo>
                  <a:cubicBezTo>
                    <a:pt x="53223" y="28105"/>
                    <a:pt x="53198" y="28130"/>
                    <a:pt x="53140" y="28156"/>
                  </a:cubicBezTo>
                  <a:lnTo>
                    <a:pt x="53038" y="28156"/>
                  </a:lnTo>
                  <a:cubicBezTo>
                    <a:pt x="53089" y="28130"/>
                    <a:pt x="53115" y="28105"/>
                    <a:pt x="53172" y="28073"/>
                  </a:cubicBezTo>
                  <a:close/>
                  <a:moveTo>
                    <a:pt x="53702" y="28022"/>
                  </a:moveTo>
                  <a:cubicBezTo>
                    <a:pt x="53651" y="28047"/>
                    <a:pt x="53593" y="28105"/>
                    <a:pt x="53542" y="28156"/>
                  </a:cubicBezTo>
                  <a:lnTo>
                    <a:pt x="53408" y="28156"/>
                  </a:lnTo>
                  <a:cubicBezTo>
                    <a:pt x="53459" y="28105"/>
                    <a:pt x="53517" y="28073"/>
                    <a:pt x="53568" y="28022"/>
                  </a:cubicBezTo>
                  <a:close/>
                  <a:moveTo>
                    <a:pt x="52770" y="28156"/>
                  </a:moveTo>
                  <a:lnTo>
                    <a:pt x="52770" y="28181"/>
                  </a:lnTo>
                  <a:lnTo>
                    <a:pt x="52745" y="28181"/>
                  </a:lnTo>
                  <a:lnTo>
                    <a:pt x="52770" y="28156"/>
                  </a:lnTo>
                  <a:close/>
                  <a:moveTo>
                    <a:pt x="54129" y="27996"/>
                  </a:moveTo>
                  <a:cubicBezTo>
                    <a:pt x="54046" y="28047"/>
                    <a:pt x="53995" y="28130"/>
                    <a:pt x="53938" y="28181"/>
                  </a:cubicBezTo>
                  <a:cubicBezTo>
                    <a:pt x="53887" y="28181"/>
                    <a:pt x="53810" y="28156"/>
                    <a:pt x="53753" y="28156"/>
                  </a:cubicBezTo>
                  <a:cubicBezTo>
                    <a:pt x="53810" y="28105"/>
                    <a:pt x="53887" y="28047"/>
                    <a:pt x="53938" y="27996"/>
                  </a:cubicBezTo>
                  <a:close/>
                  <a:moveTo>
                    <a:pt x="38977" y="14145"/>
                  </a:moveTo>
                  <a:cubicBezTo>
                    <a:pt x="39851" y="14145"/>
                    <a:pt x="40674" y="14330"/>
                    <a:pt x="41446" y="14866"/>
                  </a:cubicBezTo>
                  <a:cubicBezTo>
                    <a:pt x="44342" y="16806"/>
                    <a:pt x="43889" y="20474"/>
                    <a:pt x="43519" y="23715"/>
                  </a:cubicBezTo>
                  <a:cubicBezTo>
                    <a:pt x="43334" y="25259"/>
                    <a:pt x="43149" y="26720"/>
                    <a:pt x="43334" y="27888"/>
                  </a:cubicBezTo>
                  <a:cubicBezTo>
                    <a:pt x="43354" y="27989"/>
                    <a:pt x="43373" y="28091"/>
                    <a:pt x="43392" y="28182"/>
                  </a:cubicBezTo>
                  <a:lnTo>
                    <a:pt x="43392" y="28182"/>
                  </a:lnTo>
                  <a:cubicBezTo>
                    <a:pt x="43365" y="28074"/>
                    <a:pt x="43329" y="27964"/>
                    <a:pt x="43309" y="27837"/>
                  </a:cubicBezTo>
                  <a:cubicBezTo>
                    <a:pt x="43066" y="26746"/>
                    <a:pt x="43175" y="25393"/>
                    <a:pt x="43283" y="23926"/>
                  </a:cubicBezTo>
                  <a:cubicBezTo>
                    <a:pt x="43494" y="20927"/>
                    <a:pt x="43730" y="17546"/>
                    <a:pt x="41076" y="15664"/>
                  </a:cubicBezTo>
                  <a:cubicBezTo>
                    <a:pt x="40221" y="15051"/>
                    <a:pt x="39264" y="14834"/>
                    <a:pt x="38307" y="14834"/>
                  </a:cubicBezTo>
                  <a:cubicBezTo>
                    <a:pt x="37618" y="14834"/>
                    <a:pt x="36903" y="14943"/>
                    <a:pt x="36208" y="15077"/>
                  </a:cubicBezTo>
                  <a:cubicBezTo>
                    <a:pt x="35468" y="15211"/>
                    <a:pt x="34747" y="15370"/>
                    <a:pt x="33949" y="15530"/>
                  </a:cubicBezTo>
                  <a:cubicBezTo>
                    <a:pt x="33018" y="15740"/>
                    <a:pt x="32035" y="15951"/>
                    <a:pt x="31002" y="16110"/>
                  </a:cubicBezTo>
                  <a:cubicBezTo>
                    <a:pt x="30013" y="16270"/>
                    <a:pt x="29030" y="16487"/>
                    <a:pt x="27971" y="16748"/>
                  </a:cubicBezTo>
                  <a:cubicBezTo>
                    <a:pt x="27780" y="16780"/>
                    <a:pt x="27620" y="16831"/>
                    <a:pt x="27435" y="16857"/>
                  </a:cubicBezTo>
                  <a:cubicBezTo>
                    <a:pt x="27652" y="16806"/>
                    <a:pt x="27863" y="16748"/>
                    <a:pt x="28073" y="16697"/>
                  </a:cubicBezTo>
                  <a:cubicBezTo>
                    <a:pt x="28979" y="16429"/>
                    <a:pt x="29828" y="16193"/>
                    <a:pt x="30683" y="16034"/>
                  </a:cubicBezTo>
                  <a:cubicBezTo>
                    <a:pt x="31825" y="15791"/>
                    <a:pt x="32916" y="15472"/>
                    <a:pt x="33975" y="15185"/>
                  </a:cubicBezTo>
                  <a:cubicBezTo>
                    <a:pt x="34772" y="14943"/>
                    <a:pt x="35519" y="14732"/>
                    <a:pt x="36265" y="14547"/>
                  </a:cubicBezTo>
                  <a:cubicBezTo>
                    <a:pt x="37165" y="14330"/>
                    <a:pt x="38096" y="14145"/>
                    <a:pt x="38977" y="14145"/>
                  </a:cubicBezTo>
                  <a:close/>
                  <a:moveTo>
                    <a:pt x="54340" y="27996"/>
                  </a:moveTo>
                  <a:cubicBezTo>
                    <a:pt x="54391" y="27996"/>
                    <a:pt x="54448" y="28022"/>
                    <a:pt x="54525" y="28022"/>
                  </a:cubicBezTo>
                  <a:cubicBezTo>
                    <a:pt x="54448" y="28073"/>
                    <a:pt x="54391" y="28156"/>
                    <a:pt x="54314" y="28232"/>
                  </a:cubicBezTo>
                  <a:cubicBezTo>
                    <a:pt x="54257" y="28207"/>
                    <a:pt x="54206" y="28207"/>
                    <a:pt x="54129" y="28207"/>
                  </a:cubicBezTo>
                  <a:cubicBezTo>
                    <a:pt x="54206" y="28130"/>
                    <a:pt x="54257" y="28073"/>
                    <a:pt x="54340" y="27996"/>
                  </a:cubicBezTo>
                  <a:close/>
                  <a:moveTo>
                    <a:pt x="54710" y="28022"/>
                  </a:moveTo>
                  <a:cubicBezTo>
                    <a:pt x="54793" y="28047"/>
                    <a:pt x="54844" y="28047"/>
                    <a:pt x="54927" y="28047"/>
                  </a:cubicBezTo>
                  <a:cubicBezTo>
                    <a:pt x="54844" y="28130"/>
                    <a:pt x="54767" y="28207"/>
                    <a:pt x="54710" y="28290"/>
                  </a:cubicBezTo>
                  <a:cubicBezTo>
                    <a:pt x="54633" y="28290"/>
                    <a:pt x="54576" y="28264"/>
                    <a:pt x="54499" y="28264"/>
                  </a:cubicBezTo>
                  <a:cubicBezTo>
                    <a:pt x="54576" y="28181"/>
                    <a:pt x="54633" y="28105"/>
                    <a:pt x="54710" y="28022"/>
                  </a:cubicBezTo>
                  <a:close/>
                  <a:moveTo>
                    <a:pt x="39557" y="13271"/>
                  </a:moveTo>
                  <a:cubicBezTo>
                    <a:pt x="40380" y="13271"/>
                    <a:pt x="41178" y="13456"/>
                    <a:pt x="41924" y="13935"/>
                  </a:cubicBezTo>
                  <a:cubicBezTo>
                    <a:pt x="45089" y="15951"/>
                    <a:pt x="44451" y="19970"/>
                    <a:pt x="43889" y="23479"/>
                  </a:cubicBezTo>
                  <a:cubicBezTo>
                    <a:pt x="43628" y="25125"/>
                    <a:pt x="43385" y="26669"/>
                    <a:pt x="43519" y="27888"/>
                  </a:cubicBezTo>
                  <a:cubicBezTo>
                    <a:pt x="43541" y="28021"/>
                    <a:pt x="43562" y="28172"/>
                    <a:pt x="43587" y="28312"/>
                  </a:cubicBezTo>
                  <a:lnTo>
                    <a:pt x="43587" y="28312"/>
                  </a:lnTo>
                  <a:cubicBezTo>
                    <a:pt x="43556" y="28159"/>
                    <a:pt x="43515" y="28020"/>
                    <a:pt x="43494" y="27862"/>
                  </a:cubicBezTo>
                  <a:cubicBezTo>
                    <a:pt x="43309" y="26720"/>
                    <a:pt x="43494" y="25259"/>
                    <a:pt x="43653" y="23715"/>
                  </a:cubicBezTo>
                  <a:cubicBezTo>
                    <a:pt x="44049" y="20449"/>
                    <a:pt x="44502" y="16723"/>
                    <a:pt x="41554" y="14732"/>
                  </a:cubicBezTo>
                  <a:cubicBezTo>
                    <a:pt x="40731" y="14196"/>
                    <a:pt x="39876" y="13986"/>
                    <a:pt x="38977" y="13986"/>
                  </a:cubicBezTo>
                  <a:cubicBezTo>
                    <a:pt x="38071" y="13986"/>
                    <a:pt x="37139" y="14196"/>
                    <a:pt x="36233" y="14413"/>
                  </a:cubicBezTo>
                  <a:cubicBezTo>
                    <a:pt x="35468" y="14598"/>
                    <a:pt x="34721" y="14809"/>
                    <a:pt x="33949" y="15026"/>
                  </a:cubicBezTo>
                  <a:cubicBezTo>
                    <a:pt x="32884" y="15345"/>
                    <a:pt x="31799" y="15632"/>
                    <a:pt x="30651" y="15874"/>
                  </a:cubicBezTo>
                  <a:cubicBezTo>
                    <a:pt x="29802" y="16059"/>
                    <a:pt x="28954" y="16302"/>
                    <a:pt x="28048" y="16538"/>
                  </a:cubicBezTo>
                  <a:cubicBezTo>
                    <a:pt x="27595" y="16672"/>
                    <a:pt x="27142" y="16806"/>
                    <a:pt x="26695" y="16908"/>
                  </a:cubicBezTo>
                  <a:cubicBezTo>
                    <a:pt x="27142" y="16780"/>
                    <a:pt x="27569" y="16646"/>
                    <a:pt x="28022" y="16487"/>
                  </a:cubicBezTo>
                  <a:cubicBezTo>
                    <a:pt x="28820" y="16219"/>
                    <a:pt x="29566" y="15983"/>
                    <a:pt x="30306" y="15791"/>
                  </a:cubicBezTo>
                  <a:cubicBezTo>
                    <a:pt x="31557" y="15447"/>
                    <a:pt x="32782" y="15051"/>
                    <a:pt x="33949" y="14649"/>
                  </a:cubicBezTo>
                  <a:cubicBezTo>
                    <a:pt x="34721" y="14388"/>
                    <a:pt x="35519" y="14120"/>
                    <a:pt x="36316" y="13877"/>
                  </a:cubicBezTo>
                  <a:cubicBezTo>
                    <a:pt x="37382" y="13558"/>
                    <a:pt x="38498" y="13271"/>
                    <a:pt x="39557" y="13271"/>
                  </a:cubicBezTo>
                  <a:close/>
                  <a:moveTo>
                    <a:pt x="52534" y="28341"/>
                  </a:moveTo>
                  <a:cubicBezTo>
                    <a:pt x="52477" y="28392"/>
                    <a:pt x="52426" y="28424"/>
                    <a:pt x="52400" y="28449"/>
                  </a:cubicBezTo>
                  <a:lnTo>
                    <a:pt x="52292" y="28449"/>
                  </a:lnTo>
                  <a:cubicBezTo>
                    <a:pt x="52317" y="28424"/>
                    <a:pt x="52375" y="28392"/>
                    <a:pt x="52426" y="28366"/>
                  </a:cubicBezTo>
                  <a:cubicBezTo>
                    <a:pt x="52451" y="28366"/>
                    <a:pt x="52477" y="28341"/>
                    <a:pt x="52534" y="28341"/>
                  </a:cubicBezTo>
                  <a:close/>
                  <a:moveTo>
                    <a:pt x="52955" y="28315"/>
                  </a:moveTo>
                  <a:cubicBezTo>
                    <a:pt x="52904" y="28366"/>
                    <a:pt x="52853" y="28392"/>
                    <a:pt x="52796" y="28449"/>
                  </a:cubicBezTo>
                  <a:lnTo>
                    <a:pt x="52636" y="28449"/>
                  </a:lnTo>
                  <a:cubicBezTo>
                    <a:pt x="52694" y="28392"/>
                    <a:pt x="52745" y="28366"/>
                    <a:pt x="52796" y="28315"/>
                  </a:cubicBezTo>
                  <a:close/>
                  <a:moveTo>
                    <a:pt x="52056" y="28424"/>
                  </a:moveTo>
                  <a:cubicBezTo>
                    <a:pt x="52024" y="28449"/>
                    <a:pt x="51998" y="28449"/>
                    <a:pt x="51973" y="28475"/>
                  </a:cubicBezTo>
                  <a:lnTo>
                    <a:pt x="51947" y="28475"/>
                  </a:lnTo>
                  <a:cubicBezTo>
                    <a:pt x="51973" y="28475"/>
                    <a:pt x="51973" y="28449"/>
                    <a:pt x="51998" y="28449"/>
                  </a:cubicBezTo>
                  <a:cubicBezTo>
                    <a:pt x="52024" y="28424"/>
                    <a:pt x="52024" y="28424"/>
                    <a:pt x="52056" y="28424"/>
                  </a:cubicBezTo>
                  <a:close/>
                  <a:moveTo>
                    <a:pt x="53383" y="28290"/>
                  </a:moveTo>
                  <a:cubicBezTo>
                    <a:pt x="53332" y="28366"/>
                    <a:pt x="53249" y="28424"/>
                    <a:pt x="53198" y="28475"/>
                  </a:cubicBezTo>
                  <a:lnTo>
                    <a:pt x="53013" y="28475"/>
                  </a:lnTo>
                  <a:cubicBezTo>
                    <a:pt x="53064" y="28424"/>
                    <a:pt x="53140" y="28341"/>
                    <a:pt x="53198" y="28290"/>
                  </a:cubicBezTo>
                  <a:close/>
                  <a:moveTo>
                    <a:pt x="53810" y="28315"/>
                  </a:moveTo>
                  <a:cubicBezTo>
                    <a:pt x="53727" y="28392"/>
                    <a:pt x="53676" y="28449"/>
                    <a:pt x="53593" y="28526"/>
                  </a:cubicBezTo>
                  <a:cubicBezTo>
                    <a:pt x="53517" y="28526"/>
                    <a:pt x="53459" y="28500"/>
                    <a:pt x="53383" y="28500"/>
                  </a:cubicBezTo>
                  <a:cubicBezTo>
                    <a:pt x="53459" y="28449"/>
                    <a:pt x="53542" y="28366"/>
                    <a:pt x="53593" y="28315"/>
                  </a:cubicBezTo>
                  <a:close/>
                  <a:moveTo>
                    <a:pt x="40093" y="12391"/>
                  </a:moveTo>
                  <a:cubicBezTo>
                    <a:pt x="40891" y="12391"/>
                    <a:pt x="41688" y="12576"/>
                    <a:pt x="42403" y="13003"/>
                  </a:cubicBezTo>
                  <a:cubicBezTo>
                    <a:pt x="45861" y="15128"/>
                    <a:pt x="45006" y="19434"/>
                    <a:pt x="44266" y="23262"/>
                  </a:cubicBezTo>
                  <a:cubicBezTo>
                    <a:pt x="43947" y="24966"/>
                    <a:pt x="43628" y="26586"/>
                    <a:pt x="43704" y="27888"/>
                  </a:cubicBezTo>
                  <a:cubicBezTo>
                    <a:pt x="43730" y="28105"/>
                    <a:pt x="43762" y="28341"/>
                    <a:pt x="43787" y="28551"/>
                  </a:cubicBezTo>
                  <a:cubicBezTo>
                    <a:pt x="43730" y="28341"/>
                    <a:pt x="43704" y="28105"/>
                    <a:pt x="43679" y="27862"/>
                  </a:cubicBezTo>
                  <a:cubicBezTo>
                    <a:pt x="43545" y="26669"/>
                    <a:pt x="43787" y="25125"/>
                    <a:pt x="44049" y="23505"/>
                  </a:cubicBezTo>
                  <a:cubicBezTo>
                    <a:pt x="44610" y="19938"/>
                    <a:pt x="45248" y="15874"/>
                    <a:pt x="42007" y="13801"/>
                  </a:cubicBezTo>
                  <a:cubicBezTo>
                    <a:pt x="41312" y="13348"/>
                    <a:pt x="40489" y="13137"/>
                    <a:pt x="39557" y="13137"/>
                  </a:cubicBezTo>
                  <a:lnTo>
                    <a:pt x="39162" y="13137"/>
                  </a:lnTo>
                  <a:cubicBezTo>
                    <a:pt x="38179" y="13188"/>
                    <a:pt x="37190" y="13482"/>
                    <a:pt x="36265" y="13750"/>
                  </a:cubicBezTo>
                  <a:cubicBezTo>
                    <a:pt x="35493" y="13986"/>
                    <a:pt x="34696" y="14254"/>
                    <a:pt x="33924" y="14515"/>
                  </a:cubicBezTo>
                  <a:cubicBezTo>
                    <a:pt x="32724" y="14917"/>
                    <a:pt x="31531" y="15313"/>
                    <a:pt x="30281" y="15632"/>
                  </a:cubicBezTo>
                  <a:cubicBezTo>
                    <a:pt x="29534" y="15849"/>
                    <a:pt x="28769" y="16085"/>
                    <a:pt x="27971" y="16353"/>
                  </a:cubicBezTo>
                  <a:cubicBezTo>
                    <a:pt x="27333" y="16563"/>
                    <a:pt x="26663" y="16780"/>
                    <a:pt x="25974" y="16965"/>
                  </a:cubicBezTo>
                  <a:cubicBezTo>
                    <a:pt x="26612" y="16748"/>
                    <a:pt x="27225" y="16538"/>
                    <a:pt x="27863" y="16302"/>
                  </a:cubicBezTo>
                  <a:cubicBezTo>
                    <a:pt x="28577" y="16034"/>
                    <a:pt x="29273" y="15766"/>
                    <a:pt x="29962" y="15555"/>
                  </a:cubicBezTo>
                  <a:cubicBezTo>
                    <a:pt x="31289" y="15128"/>
                    <a:pt x="32597" y="14624"/>
                    <a:pt x="33873" y="14145"/>
                  </a:cubicBezTo>
                  <a:cubicBezTo>
                    <a:pt x="34696" y="13826"/>
                    <a:pt x="35519" y="13507"/>
                    <a:pt x="36342" y="13214"/>
                  </a:cubicBezTo>
                  <a:cubicBezTo>
                    <a:pt x="37541" y="12818"/>
                    <a:pt x="38843" y="12391"/>
                    <a:pt x="40093" y="12391"/>
                  </a:cubicBezTo>
                  <a:close/>
                  <a:moveTo>
                    <a:pt x="53995" y="28341"/>
                  </a:moveTo>
                  <a:cubicBezTo>
                    <a:pt x="54072" y="28341"/>
                    <a:pt x="54129" y="28341"/>
                    <a:pt x="54206" y="28366"/>
                  </a:cubicBezTo>
                  <a:cubicBezTo>
                    <a:pt x="54129" y="28449"/>
                    <a:pt x="54046" y="28526"/>
                    <a:pt x="53995" y="28609"/>
                  </a:cubicBezTo>
                  <a:cubicBezTo>
                    <a:pt x="53912" y="28583"/>
                    <a:pt x="53836" y="28583"/>
                    <a:pt x="53778" y="28551"/>
                  </a:cubicBezTo>
                  <a:cubicBezTo>
                    <a:pt x="53836" y="28475"/>
                    <a:pt x="53912" y="28392"/>
                    <a:pt x="53995" y="28341"/>
                  </a:cubicBezTo>
                  <a:close/>
                  <a:moveTo>
                    <a:pt x="40597" y="11517"/>
                  </a:moveTo>
                  <a:cubicBezTo>
                    <a:pt x="41395" y="11517"/>
                    <a:pt x="42167" y="11676"/>
                    <a:pt x="42881" y="12097"/>
                  </a:cubicBezTo>
                  <a:cubicBezTo>
                    <a:pt x="46633" y="14279"/>
                    <a:pt x="45567" y="18930"/>
                    <a:pt x="44636" y="23026"/>
                  </a:cubicBezTo>
                  <a:cubicBezTo>
                    <a:pt x="44240" y="24832"/>
                    <a:pt x="43838" y="26535"/>
                    <a:pt x="43889" y="27913"/>
                  </a:cubicBezTo>
                  <a:cubicBezTo>
                    <a:pt x="43889" y="28156"/>
                    <a:pt x="43921" y="28392"/>
                    <a:pt x="43972" y="28660"/>
                  </a:cubicBezTo>
                  <a:cubicBezTo>
                    <a:pt x="43921" y="28392"/>
                    <a:pt x="43864" y="28130"/>
                    <a:pt x="43864" y="27888"/>
                  </a:cubicBezTo>
                  <a:cubicBezTo>
                    <a:pt x="43762" y="26612"/>
                    <a:pt x="44081" y="24991"/>
                    <a:pt x="44425" y="23288"/>
                  </a:cubicBezTo>
                  <a:cubicBezTo>
                    <a:pt x="45165" y="19434"/>
                    <a:pt x="46020" y="15051"/>
                    <a:pt x="42486" y="12895"/>
                  </a:cubicBezTo>
                  <a:cubicBezTo>
                    <a:pt x="41739" y="12416"/>
                    <a:pt x="40916" y="12257"/>
                    <a:pt x="40093" y="12257"/>
                  </a:cubicBezTo>
                  <a:cubicBezTo>
                    <a:pt x="38817" y="12257"/>
                    <a:pt x="37509" y="12659"/>
                    <a:pt x="36291" y="13080"/>
                  </a:cubicBezTo>
                  <a:cubicBezTo>
                    <a:pt x="35468" y="13373"/>
                    <a:pt x="34638" y="13692"/>
                    <a:pt x="33815" y="14011"/>
                  </a:cubicBezTo>
                  <a:cubicBezTo>
                    <a:pt x="32539" y="14490"/>
                    <a:pt x="31238" y="14968"/>
                    <a:pt x="29911" y="15396"/>
                  </a:cubicBezTo>
                  <a:cubicBezTo>
                    <a:pt x="29215" y="15632"/>
                    <a:pt x="28526" y="15874"/>
                    <a:pt x="27812" y="16168"/>
                  </a:cubicBezTo>
                  <a:cubicBezTo>
                    <a:pt x="26982" y="16461"/>
                    <a:pt x="26159" y="16780"/>
                    <a:pt x="25311" y="17042"/>
                  </a:cubicBezTo>
                  <a:cubicBezTo>
                    <a:pt x="26108" y="16748"/>
                    <a:pt x="26855" y="16429"/>
                    <a:pt x="27620" y="16110"/>
                  </a:cubicBezTo>
                  <a:cubicBezTo>
                    <a:pt x="28290" y="15823"/>
                    <a:pt x="28954" y="15555"/>
                    <a:pt x="29592" y="15313"/>
                  </a:cubicBezTo>
                  <a:cubicBezTo>
                    <a:pt x="31053" y="14783"/>
                    <a:pt x="32463" y="14196"/>
                    <a:pt x="33841" y="13616"/>
                  </a:cubicBezTo>
                  <a:cubicBezTo>
                    <a:pt x="34670" y="13271"/>
                    <a:pt x="35544" y="12895"/>
                    <a:pt x="36393" y="12550"/>
                  </a:cubicBezTo>
                  <a:cubicBezTo>
                    <a:pt x="37726" y="12021"/>
                    <a:pt x="39213" y="11517"/>
                    <a:pt x="40597" y="11517"/>
                  </a:cubicBezTo>
                  <a:close/>
                  <a:moveTo>
                    <a:pt x="54391" y="28392"/>
                  </a:moveTo>
                  <a:cubicBezTo>
                    <a:pt x="54448" y="28392"/>
                    <a:pt x="54525" y="28424"/>
                    <a:pt x="54608" y="28424"/>
                  </a:cubicBezTo>
                  <a:cubicBezTo>
                    <a:pt x="54525" y="28526"/>
                    <a:pt x="54448" y="28609"/>
                    <a:pt x="54391" y="28711"/>
                  </a:cubicBezTo>
                  <a:cubicBezTo>
                    <a:pt x="54314" y="28685"/>
                    <a:pt x="54231" y="28660"/>
                    <a:pt x="54155" y="28634"/>
                  </a:cubicBezTo>
                  <a:lnTo>
                    <a:pt x="54391" y="28392"/>
                  </a:lnTo>
                  <a:close/>
                  <a:moveTo>
                    <a:pt x="41127" y="10611"/>
                  </a:moveTo>
                  <a:cubicBezTo>
                    <a:pt x="41899" y="10611"/>
                    <a:pt x="42671" y="10770"/>
                    <a:pt x="43360" y="11166"/>
                  </a:cubicBezTo>
                  <a:cubicBezTo>
                    <a:pt x="47373" y="13456"/>
                    <a:pt x="46122" y="18401"/>
                    <a:pt x="45006" y="22784"/>
                  </a:cubicBezTo>
                  <a:cubicBezTo>
                    <a:pt x="44527" y="24672"/>
                    <a:pt x="44081" y="26478"/>
                    <a:pt x="44081" y="27913"/>
                  </a:cubicBezTo>
                  <a:cubicBezTo>
                    <a:pt x="44081" y="28181"/>
                    <a:pt x="44106" y="28475"/>
                    <a:pt x="44132" y="28743"/>
                  </a:cubicBezTo>
                  <a:cubicBezTo>
                    <a:pt x="44081" y="28475"/>
                    <a:pt x="44049" y="28181"/>
                    <a:pt x="44049" y="27888"/>
                  </a:cubicBezTo>
                  <a:cubicBezTo>
                    <a:pt x="43998" y="26561"/>
                    <a:pt x="44368" y="24857"/>
                    <a:pt x="44795" y="23052"/>
                  </a:cubicBezTo>
                  <a:cubicBezTo>
                    <a:pt x="45727" y="18905"/>
                    <a:pt x="46792" y="14196"/>
                    <a:pt x="42964" y="11963"/>
                  </a:cubicBezTo>
                  <a:cubicBezTo>
                    <a:pt x="42218" y="11517"/>
                    <a:pt x="41420" y="11357"/>
                    <a:pt x="40597" y="11357"/>
                  </a:cubicBezTo>
                  <a:cubicBezTo>
                    <a:pt x="39187" y="11357"/>
                    <a:pt x="37701" y="11887"/>
                    <a:pt x="36316" y="12416"/>
                  </a:cubicBezTo>
                  <a:cubicBezTo>
                    <a:pt x="35468" y="12761"/>
                    <a:pt x="34613" y="13137"/>
                    <a:pt x="33790" y="13482"/>
                  </a:cubicBezTo>
                  <a:cubicBezTo>
                    <a:pt x="32405" y="14037"/>
                    <a:pt x="31002" y="14649"/>
                    <a:pt x="29534" y="15153"/>
                  </a:cubicBezTo>
                  <a:cubicBezTo>
                    <a:pt x="28896" y="15396"/>
                    <a:pt x="28233" y="15689"/>
                    <a:pt x="27544" y="15983"/>
                  </a:cubicBezTo>
                  <a:cubicBezTo>
                    <a:pt x="26612" y="16378"/>
                    <a:pt x="25655" y="16780"/>
                    <a:pt x="24673" y="17099"/>
                  </a:cubicBezTo>
                  <a:cubicBezTo>
                    <a:pt x="25578" y="16748"/>
                    <a:pt x="26453" y="16327"/>
                    <a:pt x="27333" y="15925"/>
                  </a:cubicBezTo>
                  <a:cubicBezTo>
                    <a:pt x="27997" y="15632"/>
                    <a:pt x="28609" y="15313"/>
                    <a:pt x="29247" y="15077"/>
                  </a:cubicBezTo>
                  <a:cubicBezTo>
                    <a:pt x="30785" y="14439"/>
                    <a:pt x="32329" y="13718"/>
                    <a:pt x="33815" y="13054"/>
                  </a:cubicBezTo>
                  <a:cubicBezTo>
                    <a:pt x="34670" y="12684"/>
                    <a:pt x="35544" y="12282"/>
                    <a:pt x="36425" y="11912"/>
                  </a:cubicBezTo>
                  <a:cubicBezTo>
                    <a:pt x="37988" y="11198"/>
                    <a:pt x="39615" y="10611"/>
                    <a:pt x="41127" y="10611"/>
                  </a:cubicBezTo>
                  <a:close/>
                  <a:moveTo>
                    <a:pt x="51258" y="28711"/>
                  </a:moveTo>
                  <a:cubicBezTo>
                    <a:pt x="51226" y="28711"/>
                    <a:pt x="51201" y="28743"/>
                    <a:pt x="51201" y="28743"/>
                  </a:cubicBezTo>
                  <a:lnTo>
                    <a:pt x="51150" y="28743"/>
                  </a:lnTo>
                  <a:cubicBezTo>
                    <a:pt x="51150" y="28743"/>
                    <a:pt x="51175" y="28743"/>
                    <a:pt x="51201" y="28711"/>
                  </a:cubicBezTo>
                  <a:close/>
                  <a:moveTo>
                    <a:pt x="51737" y="28634"/>
                  </a:moveTo>
                  <a:cubicBezTo>
                    <a:pt x="51705" y="28660"/>
                    <a:pt x="51654" y="28711"/>
                    <a:pt x="51628" y="28743"/>
                  </a:cubicBezTo>
                  <a:lnTo>
                    <a:pt x="51494" y="28743"/>
                  </a:lnTo>
                  <a:cubicBezTo>
                    <a:pt x="51520" y="28711"/>
                    <a:pt x="51577" y="28685"/>
                    <a:pt x="51603" y="28660"/>
                  </a:cubicBezTo>
                  <a:cubicBezTo>
                    <a:pt x="51654" y="28660"/>
                    <a:pt x="51705" y="28660"/>
                    <a:pt x="51737" y="28634"/>
                  </a:cubicBezTo>
                  <a:close/>
                  <a:moveTo>
                    <a:pt x="52183" y="28609"/>
                  </a:moveTo>
                  <a:cubicBezTo>
                    <a:pt x="52132" y="28660"/>
                    <a:pt x="52081" y="28685"/>
                    <a:pt x="52024" y="28743"/>
                  </a:cubicBezTo>
                  <a:lnTo>
                    <a:pt x="51864" y="28743"/>
                  </a:lnTo>
                  <a:cubicBezTo>
                    <a:pt x="51922" y="28685"/>
                    <a:pt x="51973" y="28660"/>
                    <a:pt x="52024" y="28609"/>
                  </a:cubicBezTo>
                  <a:close/>
                  <a:moveTo>
                    <a:pt x="52636" y="28609"/>
                  </a:moveTo>
                  <a:cubicBezTo>
                    <a:pt x="52585" y="28660"/>
                    <a:pt x="52502" y="28711"/>
                    <a:pt x="52451" y="28768"/>
                  </a:cubicBezTo>
                  <a:lnTo>
                    <a:pt x="52241" y="28768"/>
                  </a:lnTo>
                  <a:cubicBezTo>
                    <a:pt x="52317" y="28711"/>
                    <a:pt x="52375" y="28660"/>
                    <a:pt x="52451" y="28609"/>
                  </a:cubicBezTo>
                  <a:close/>
                  <a:moveTo>
                    <a:pt x="41605" y="9705"/>
                  </a:moveTo>
                  <a:cubicBezTo>
                    <a:pt x="42403" y="9705"/>
                    <a:pt x="43149" y="9864"/>
                    <a:pt x="43838" y="10266"/>
                  </a:cubicBezTo>
                  <a:cubicBezTo>
                    <a:pt x="48145" y="12601"/>
                    <a:pt x="46658" y="17897"/>
                    <a:pt x="45382" y="22573"/>
                  </a:cubicBezTo>
                  <a:cubicBezTo>
                    <a:pt x="44821" y="24538"/>
                    <a:pt x="44291" y="26427"/>
                    <a:pt x="44266" y="27913"/>
                  </a:cubicBezTo>
                  <a:cubicBezTo>
                    <a:pt x="44240" y="28207"/>
                    <a:pt x="44266" y="28526"/>
                    <a:pt x="44317" y="28845"/>
                  </a:cubicBezTo>
                  <a:lnTo>
                    <a:pt x="44291" y="28845"/>
                  </a:lnTo>
                  <a:cubicBezTo>
                    <a:pt x="44240" y="28526"/>
                    <a:pt x="44208" y="28207"/>
                    <a:pt x="44208" y="27913"/>
                  </a:cubicBezTo>
                  <a:cubicBezTo>
                    <a:pt x="44208" y="26478"/>
                    <a:pt x="44661" y="24698"/>
                    <a:pt x="45140" y="22809"/>
                  </a:cubicBezTo>
                  <a:cubicBezTo>
                    <a:pt x="46282" y="18401"/>
                    <a:pt x="47532" y="13373"/>
                    <a:pt x="43443" y="11038"/>
                  </a:cubicBezTo>
                  <a:cubicBezTo>
                    <a:pt x="42747" y="10662"/>
                    <a:pt x="41975" y="10451"/>
                    <a:pt x="41127" y="10451"/>
                  </a:cubicBezTo>
                  <a:cubicBezTo>
                    <a:pt x="40731" y="10451"/>
                    <a:pt x="40329" y="10502"/>
                    <a:pt x="39902" y="10585"/>
                  </a:cubicBezTo>
                  <a:cubicBezTo>
                    <a:pt x="38683" y="10796"/>
                    <a:pt x="37433" y="11300"/>
                    <a:pt x="36367" y="11753"/>
                  </a:cubicBezTo>
                  <a:cubicBezTo>
                    <a:pt x="35493" y="12155"/>
                    <a:pt x="34613" y="12550"/>
                    <a:pt x="33764" y="12920"/>
                  </a:cubicBezTo>
                  <a:cubicBezTo>
                    <a:pt x="32278" y="13590"/>
                    <a:pt x="30734" y="14305"/>
                    <a:pt x="29190" y="14943"/>
                  </a:cubicBezTo>
                  <a:cubicBezTo>
                    <a:pt x="28552" y="15185"/>
                    <a:pt x="27888" y="15504"/>
                    <a:pt x="27250" y="15791"/>
                  </a:cubicBezTo>
                  <a:cubicBezTo>
                    <a:pt x="26217" y="16302"/>
                    <a:pt x="25151" y="16780"/>
                    <a:pt x="24060" y="17150"/>
                  </a:cubicBezTo>
                  <a:cubicBezTo>
                    <a:pt x="25068" y="16748"/>
                    <a:pt x="26057" y="16244"/>
                    <a:pt x="27014" y="15766"/>
                  </a:cubicBezTo>
                  <a:cubicBezTo>
                    <a:pt x="27620" y="15447"/>
                    <a:pt x="28258" y="15102"/>
                    <a:pt x="28871" y="14834"/>
                  </a:cubicBezTo>
                  <a:cubicBezTo>
                    <a:pt x="30574" y="14069"/>
                    <a:pt x="32278" y="13239"/>
                    <a:pt x="33924" y="12442"/>
                  </a:cubicBezTo>
                  <a:cubicBezTo>
                    <a:pt x="34747" y="12046"/>
                    <a:pt x="35627" y="11644"/>
                    <a:pt x="36450" y="11249"/>
                  </a:cubicBezTo>
                  <a:cubicBezTo>
                    <a:pt x="38179" y="10426"/>
                    <a:pt x="39959" y="9705"/>
                    <a:pt x="41605" y="9705"/>
                  </a:cubicBezTo>
                  <a:close/>
                  <a:moveTo>
                    <a:pt x="53064" y="28609"/>
                  </a:moveTo>
                  <a:cubicBezTo>
                    <a:pt x="52981" y="28685"/>
                    <a:pt x="52930" y="28768"/>
                    <a:pt x="52853" y="28845"/>
                  </a:cubicBezTo>
                  <a:cubicBezTo>
                    <a:pt x="52796" y="28819"/>
                    <a:pt x="52719" y="28819"/>
                    <a:pt x="52636" y="28794"/>
                  </a:cubicBezTo>
                  <a:cubicBezTo>
                    <a:pt x="52719" y="28743"/>
                    <a:pt x="52770" y="28660"/>
                    <a:pt x="52853" y="28609"/>
                  </a:cubicBezTo>
                  <a:close/>
                  <a:moveTo>
                    <a:pt x="53249" y="28634"/>
                  </a:moveTo>
                  <a:cubicBezTo>
                    <a:pt x="53332" y="28634"/>
                    <a:pt x="53408" y="28660"/>
                    <a:pt x="53491" y="28660"/>
                  </a:cubicBezTo>
                  <a:cubicBezTo>
                    <a:pt x="53408" y="28743"/>
                    <a:pt x="53332" y="28819"/>
                    <a:pt x="53274" y="28902"/>
                  </a:cubicBezTo>
                  <a:cubicBezTo>
                    <a:pt x="53198" y="28902"/>
                    <a:pt x="53115" y="28870"/>
                    <a:pt x="53038" y="28870"/>
                  </a:cubicBezTo>
                  <a:cubicBezTo>
                    <a:pt x="53115" y="28794"/>
                    <a:pt x="53172" y="28711"/>
                    <a:pt x="53249" y="28634"/>
                  </a:cubicBezTo>
                  <a:close/>
                  <a:moveTo>
                    <a:pt x="50461" y="28979"/>
                  </a:moveTo>
                  <a:cubicBezTo>
                    <a:pt x="50429" y="28979"/>
                    <a:pt x="50378" y="29004"/>
                    <a:pt x="50352" y="29004"/>
                  </a:cubicBezTo>
                  <a:lnTo>
                    <a:pt x="50269" y="29004"/>
                  </a:lnTo>
                  <a:cubicBezTo>
                    <a:pt x="50327" y="29004"/>
                    <a:pt x="50352" y="28979"/>
                    <a:pt x="50378" y="28979"/>
                  </a:cubicBezTo>
                  <a:close/>
                  <a:moveTo>
                    <a:pt x="50965" y="28902"/>
                  </a:moveTo>
                  <a:lnTo>
                    <a:pt x="50965" y="28902"/>
                  </a:lnTo>
                  <a:cubicBezTo>
                    <a:pt x="50907" y="28953"/>
                    <a:pt x="50856" y="28979"/>
                    <a:pt x="50805" y="29004"/>
                  </a:cubicBezTo>
                  <a:lnTo>
                    <a:pt x="50646" y="29004"/>
                  </a:lnTo>
                  <a:cubicBezTo>
                    <a:pt x="50697" y="28979"/>
                    <a:pt x="50748" y="28953"/>
                    <a:pt x="50805" y="28928"/>
                  </a:cubicBezTo>
                  <a:cubicBezTo>
                    <a:pt x="50856" y="28928"/>
                    <a:pt x="50907" y="28928"/>
                    <a:pt x="50965" y="28902"/>
                  </a:cubicBezTo>
                  <a:close/>
                  <a:moveTo>
                    <a:pt x="53651" y="28685"/>
                  </a:moveTo>
                  <a:cubicBezTo>
                    <a:pt x="53727" y="28711"/>
                    <a:pt x="53810" y="28711"/>
                    <a:pt x="53887" y="28743"/>
                  </a:cubicBezTo>
                  <a:cubicBezTo>
                    <a:pt x="53810" y="28819"/>
                    <a:pt x="53727" y="28928"/>
                    <a:pt x="53676" y="29004"/>
                  </a:cubicBezTo>
                  <a:cubicBezTo>
                    <a:pt x="53593" y="28979"/>
                    <a:pt x="53517" y="28979"/>
                    <a:pt x="53434" y="28953"/>
                  </a:cubicBezTo>
                  <a:cubicBezTo>
                    <a:pt x="53517" y="28870"/>
                    <a:pt x="53568" y="28768"/>
                    <a:pt x="53651" y="28685"/>
                  </a:cubicBezTo>
                  <a:close/>
                  <a:moveTo>
                    <a:pt x="51418" y="28902"/>
                  </a:moveTo>
                  <a:cubicBezTo>
                    <a:pt x="51360" y="28928"/>
                    <a:pt x="51309" y="28979"/>
                    <a:pt x="51258" y="29030"/>
                  </a:cubicBezTo>
                  <a:lnTo>
                    <a:pt x="51041" y="29030"/>
                  </a:lnTo>
                  <a:cubicBezTo>
                    <a:pt x="51124" y="28979"/>
                    <a:pt x="51175" y="28928"/>
                    <a:pt x="51226" y="28902"/>
                  </a:cubicBezTo>
                  <a:close/>
                  <a:moveTo>
                    <a:pt x="51679" y="28870"/>
                  </a:moveTo>
                  <a:cubicBezTo>
                    <a:pt x="51737" y="28870"/>
                    <a:pt x="51813" y="28902"/>
                    <a:pt x="51864" y="28902"/>
                  </a:cubicBezTo>
                  <a:cubicBezTo>
                    <a:pt x="51813" y="28953"/>
                    <a:pt x="51737" y="29004"/>
                    <a:pt x="51679" y="29062"/>
                  </a:cubicBezTo>
                  <a:lnTo>
                    <a:pt x="51469" y="29062"/>
                  </a:lnTo>
                  <a:cubicBezTo>
                    <a:pt x="51520" y="29004"/>
                    <a:pt x="51603" y="28953"/>
                    <a:pt x="51679" y="28870"/>
                  </a:cubicBezTo>
                  <a:close/>
                  <a:moveTo>
                    <a:pt x="52081" y="28902"/>
                  </a:moveTo>
                  <a:cubicBezTo>
                    <a:pt x="52158" y="28902"/>
                    <a:pt x="52241" y="28902"/>
                    <a:pt x="52317" y="28928"/>
                  </a:cubicBezTo>
                  <a:cubicBezTo>
                    <a:pt x="52241" y="28979"/>
                    <a:pt x="52183" y="29062"/>
                    <a:pt x="52107" y="29138"/>
                  </a:cubicBezTo>
                  <a:cubicBezTo>
                    <a:pt x="52024" y="29113"/>
                    <a:pt x="51947" y="29113"/>
                    <a:pt x="51864" y="29087"/>
                  </a:cubicBezTo>
                  <a:cubicBezTo>
                    <a:pt x="51947" y="29030"/>
                    <a:pt x="52024" y="28953"/>
                    <a:pt x="52081" y="28902"/>
                  </a:cubicBezTo>
                  <a:close/>
                  <a:moveTo>
                    <a:pt x="54046" y="28768"/>
                  </a:moveTo>
                  <a:cubicBezTo>
                    <a:pt x="54129" y="28794"/>
                    <a:pt x="54206" y="28819"/>
                    <a:pt x="54289" y="28819"/>
                  </a:cubicBezTo>
                  <a:cubicBezTo>
                    <a:pt x="54206" y="28928"/>
                    <a:pt x="54129" y="29030"/>
                    <a:pt x="54072" y="29138"/>
                  </a:cubicBezTo>
                  <a:cubicBezTo>
                    <a:pt x="53995" y="29113"/>
                    <a:pt x="53912" y="29087"/>
                    <a:pt x="53810" y="29062"/>
                  </a:cubicBezTo>
                  <a:cubicBezTo>
                    <a:pt x="53887" y="28953"/>
                    <a:pt x="53970" y="28870"/>
                    <a:pt x="54046" y="28768"/>
                  </a:cubicBezTo>
                  <a:close/>
                  <a:moveTo>
                    <a:pt x="52502" y="28928"/>
                  </a:moveTo>
                  <a:cubicBezTo>
                    <a:pt x="52585" y="28953"/>
                    <a:pt x="52662" y="28953"/>
                    <a:pt x="52745" y="28953"/>
                  </a:cubicBezTo>
                  <a:cubicBezTo>
                    <a:pt x="52662" y="29030"/>
                    <a:pt x="52611" y="29113"/>
                    <a:pt x="52534" y="29221"/>
                  </a:cubicBezTo>
                  <a:cubicBezTo>
                    <a:pt x="52451" y="29189"/>
                    <a:pt x="52375" y="29164"/>
                    <a:pt x="52292" y="29164"/>
                  </a:cubicBezTo>
                  <a:cubicBezTo>
                    <a:pt x="52343" y="29087"/>
                    <a:pt x="52426" y="29004"/>
                    <a:pt x="52502" y="28928"/>
                  </a:cubicBezTo>
                  <a:close/>
                  <a:moveTo>
                    <a:pt x="49580" y="29189"/>
                  </a:moveTo>
                  <a:lnTo>
                    <a:pt x="49580" y="29189"/>
                  </a:lnTo>
                  <a:cubicBezTo>
                    <a:pt x="49555" y="29221"/>
                    <a:pt x="49529" y="29247"/>
                    <a:pt x="49472" y="29272"/>
                  </a:cubicBezTo>
                  <a:cubicBezTo>
                    <a:pt x="49446" y="29272"/>
                    <a:pt x="49421" y="29272"/>
                    <a:pt x="49370" y="29247"/>
                  </a:cubicBezTo>
                  <a:cubicBezTo>
                    <a:pt x="49421" y="29247"/>
                    <a:pt x="49446" y="29221"/>
                    <a:pt x="49472" y="29221"/>
                  </a:cubicBezTo>
                  <a:cubicBezTo>
                    <a:pt x="49529" y="29221"/>
                    <a:pt x="49555" y="29221"/>
                    <a:pt x="49580" y="29189"/>
                  </a:cubicBezTo>
                  <a:close/>
                  <a:moveTo>
                    <a:pt x="50110" y="29164"/>
                  </a:moveTo>
                  <a:cubicBezTo>
                    <a:pt x="50059" y="29221"/>
                    <a:pt x="50008" y="29247"/>
                    <a:pt x="49950" y="29272"/>
                  </a:cubicBezTo>
                  <a:lnTo>
                    <a:pt x="49765" y="29272"/>
                  </a:lnTo>
                  <a:cubicBezTo>
                    <a:pt x="49823" y="29247"/>
                    <a:pt x="49899" y="29221"/>
                    <a:pt x="49950" y="29189"/>
                  </a:cubicBezTo>
                  <a:cubicBezTo>
                    <a:pt x="50008" y="29164"/>
                    <a:pt x="50059" y="29164"/>
                    <a:pt x="50110" y="29164"/>
                  </a:cubicBezTo>
                  <a:close/>
                  <a:moveTo>
                    <a:pt x="52904" y="29004"/>
                  </a:moveTo>
                  <a:cubicBezTo>
                    <a:pt x="52981" y="29004"/>
                    <a:pt x="53089" y="29030"/>
                    <a:pt x="53172" y="29030"/>
                  </a:cubicBezTo>
                  <a:cubicBezTo>
                    <a:pt x="53089" y="29138"/>
                    <a:pt x="53013" y="29221"/>
                    <a:pt x="52955" y="29298"/>
                  </a:cubicBezTo>
                  <a:cubicBezTo>
                    <a:pt x="52904" y="29298"/>
                    <a:pt x="52853" y="29272"/>
                    <a:pt x="52770" y="29272"/>
                  </a:cubicBezTo>
                  <a:cubicBezTo>
                    <a:pt x="52745" y="29247"/>
                    <a:pt x="52719" y="29247"/>
                    <a:pt x="52694" y="29247"/>
                  </a:cubicBezTo>
                  <a:cubicBezTo>
                    <a:pt x="52770" y="29164"/>
                    <a:pt x="52853" y="29087"/>
                    <a:pt x="52904" y="29004"/>
                  </a:cubicBezTo>
                  <a:close/>
                  <a:moveTo>
                    <a:pt x="50620" y="29164"/>
                  </a:moveTo>
                  <a:cubicBezTo>
                    <a:pt x="50563" y="29221"/>
                    <a:pt x="50486" y="29272"/>
                    <a:pt x="50429" y="29323"/>
                  </a:cubicBezTo>
                  <a:cubicBezTo>
                    <a:pt x="50352" y="29298"/>
                    <a:pt x="50269" y="29298"/>
                    <a:pt x="50193" y="29298"/>
                  </a:cubicBezTo>
                  <a:cubicBezTo>
                    <a:pt x="50269" y="29247"/>
                    <a:pt x="50352" y="29221"/>
                    <a:pt x="50403" y="29164"/>
                  </a:cubicBezTo>
                  <a:close/>
                  <a:moveTo>
                    <a:pt x="51099" y="29164"/>
                  </a:moveTo>
                  <a:cubicBezTo>
                    <a:pt x="51016" y="29247"/>
                    <a:pt x="50965" y="29298"/>
                    <a:pt x="50882" y="29349"/>
                  </a:cubicBezTo>
                  <a:cubicBezTo>
                    <a:pt x="50805" y="29349"/>
                    <a:pt x="50722" y="29349"/>
                    <a:pt x="50646" y="29323"/>
                  </a:cubicBezTo>
                  <a:cubicBezTo>
                    <a:pt x="50722" y="29272"/>
                    <a:pt x="50780" y="29221"/>
                    <a:pt x="50856" y="29164"/>
                  </a:cubicBezTo>
                  <a:close/>
                  <a:moveTo>
                    <a:pt x="51309" y="29189"/>
                  </a:moveTo>
                  <a:cubicBezTo>
                    <a:pt x="51386" y="29189"/>
                    <a:pt x="51469" y="29189"/>
                    <a:pt x="51545" y="29221"/>
                  </a:cubicBezTo>
                  <a:cubicBezTo>
                    <a:pt x="51469" y="29272"/>
                    <a:pt x="51418" y="29349"/>
                    <a:pt x="51335" y="29406"/>
                  </a:cubicBezTo>
                  <a:cubicBezTo>
                    <a:pt x="51258" y="29406"/>
                    <a:pt x="51175" y="29381"/>
                    <a:pt x="51099" y="29381"/>
                  </a:cubicBezTo>
                  <a:cubicBezTo>
                    <a:pt x="51150" y="29323"/>
                    <a:pt x="51226" y="29247"/>
                    <a:pt x="51309" y="29189"/>
                  </a:cubicBezTo>
                  <a:close/>
                  <a:moveTo>
                    <a:pt x="44476" y="29030"/>
                  </a:moveTo>
                  <a:lnTo>
                    <a:pt x="44476" y="29030"/>
                  </a:lnTo>
                  <a:cubicBezTo>
                    <a:pt x="45325" y="29247"/>
                    <a:pt x="46205" y="29323"/>
                    <a:pt x="47111" y="29349"/>
                  </a:cubicBezTo>
                  <a:cubicBezTo>
                    <a:pt x="46735" y="29406"/>
                    <a:pt x="46365" y="29432"/>
                    <a:pt x="45995" y="29432"/>
                  </a:cubicBezTo>
                  <a:cubicBezTo>
                    <a:pt x="45516" y="29432"/>
                    <a:pt x="45038" y="29381"/>
                    <a:pt x="44527" y="29221"/>
                  </a:cubicBezTo>
                  <a:lnTo>
                    <a:pt x="44502" y="29221"/>
                  </a:lnTo>
                  <a:cubicBezTo>
                    <a:pt x="44502" y="29164"/>
                    <a:pt x="44502" y="29113"/>
                    <a:pt x="44476" y="29030"/>
                  </a:cubicBezTo>
                  <a:close/>
                  <a:moveTo>
                    <a:pt x="53332" y="29087"/>
                  </a:moveTo>
                  <a:cubicBezTo>
                    <a:pt x="53408" y="29087"/>
                    <a:pt x="53491" y="29113"/>
                    <a:pt x="53568" y="29138"/>
                  </a:cubicBezTo>
                  <a:cubicBezTo>
                    <a:pt x="53491" y="29247"/>
                    <a:pt x="53434" y="29323"/>
                    <a:pt x="53357" y="29432"/>
                  </a:cubicBezTo>
                  <a:cubicBezTo>
                    <a:pt x="53274" y="29406"/>
                    <a:pt x="53198" y="29381"/>
                    <a:pt x="53115" y="29349"/>
                  </a:cubicBezTo>
                  <a:cubicBezTo>
                    <a:pt x="53172" y="29247"/>
                    <a:pt x="53249" y="29164"/>
                    <a:pt x="53332" y="29087"/>
                  </a:cubicBezTo>
                  <a:close/>
                  <a:moveTo>
                    <a:pt x="51737" y="29221"/>
                  </a:moveTo>
                  <a:cubicBezTo>
                    <a:pt x="51813" y="29247"/>
                    <a:pt x="51896" y="29247"/>
                    <a:pt x="51998" y="29272"/>
                  </a:cubicBezTo>
                  <a:cubicBezTo>
                    <a:pt x="51922" y="29323"/>
                    <a:pt x="51864" y="29406"/>
                    <a:pt x="51788" y="29483"/>
                  </a:cubicBezTo>
                  <a:cubicBezTo>
                    <a:pt x="51705" y="29483"/>
                    <a:pt x="51603" y="29457"/>
                    <a:pt x="51520" y="29432"/>
                  </a:cubicBezTo>
                  <a:cubicBezTo>
                    <a:pt x="51603" y="29381"/>
                    <a:pt x="51654" y="29298"/>
                    <a:pt x="51737" y="29221"/>
                  </a:cubicBezTo>
                  <a:close/>
                  <a:moveTo>
                    <a:pt x="53727" y="29189"/>
                  </a:moveTo>
                  <a:cubicBezTo>
                    <a:pt x="53810" y="29221"/>
                    <a:pt x="53887" y="29247"/>
                    <a:pt x="53970" y="29272"/>
                  </a:cubicBezTo>
                  <a:cubicBezTo>
                    <a:pt x="53912" y="29349"/>
                    <a:pt x="53836" y="29457"/>
                    <a:pt x="53778" y="29566"/>
                  </a:cubicBezTo>
                  <a:cubicBezTo>
                    <a:pt x="53676" y="29540"/>
                    <a:pt x="53593" y="29508"/>
                    <a:pt x="53517" y="29483"/>
                  </a:cubicBezTo>
                  <a:cubicBezTo>
                    <a:pt x="53593" y="29381"/>
                    <a:pt x="53651" y="29272"/>
                    <a:pt x="53727" y="29189"/>
                  </a:cubicBezTo>
                  <a:close/>
                  <a:moveTo>
                    <a:pt x="52158" y="29298"/>
                  </a:moveTo>
                  <a:cubicBezTo>
                    <a:pt x="52266" y="29298"/>
                    <a:pt x="52343" y="29323"/>
                    <a:pt x="52426" y="29323"/>
                  </a:cubicBezTo>
                  <a:cubicBezTo>
                    <a:pt x="52343" y="29406"/>
                    <a:pt x="52292" y="29508"/>
                    <a:pt x="52241" y="29591"/>
                  </a:cubicBezTo>
                  <a:cubicBezTo>
                    <a:pt x="52132" y="29566"/>
                    <a:pt x="52056" y="29540"/>
                    <a:pt x="51947" y="29540"/>
                  </a:cubicBezTo>
                  <a:cubicBezTo>
                    <a:pt x="52024" y="29457"/>
                    <a:pt x="52107" y="29381"/>
                    <a:pt x="52158" y="29298"/>
                  </a:cubicBezTo>
                  <a:close/>
                  <a:moveTo>
                    <a:pt x="52585" y="29381"/>
                  </a:moveTo>
                  <a:cubicBezTo>
                    <a:pt x="52636" y="29381"/>
                    <a:pt x="52694" y="29406"/>
                    <a:pt x="52745" y="29406"/>
                  </a:cubicBezTo>
                  <a:cubicBezTo>
                    <a:pt x="52770" y="29406"/>
                    <a:pt x="52821" y="29432"/>
                    <a:pt x="52853" y="29432"/>
                  </a:cubicBezTo>
                  <a:cubicBezTo>
                    <a:pt x="52796" y="29508"/>
                    <a:pt x="52745" y="29566"/>
                    <a:pt x="52719" y="29642"/>
                  </a:cubicBezTo>
                  <a:cubicBezTo>
                    <a:pt x="52694" y="29642"/>
                    <a:pt x="52662" y="29668"/>
                    <a:pt x="52662" y="29700"/>
                  </a:cubicBezTo>
                  <a:cubicBezTo>
                    <a:pt x="52560" y="29668"/>
                    <a:pt x="52477" y="29642"/>
                    <a:pt x="52375" y="29617"/>
                  </a:cubicBezTo>
                  <a:cubicBezTo>
                    <a:pt x="52451" y="29540"/>
                    <a:pt x="52534" y="29457"/>
                    <a:pt x="52585" y="29381"/>
                  </a:cubicBezTo>
                  <a:close/>
                  <a:moveTo>
                    <a:pt x="48036" y="29381"/>
                  </a:moveTo>
                  <a:cubicBezTo>
                    <a:pt x="47373" y="29591"/>
                    <a:pt x="46684" y="29802"/>
                    <a:pt x="45937" y="29802"/>
                  </a:cubicBezTo>
                  <a:cubicBezTo>
                    <a:pt x="45567" y="29802"/>
                    <a:pt x="45165" y="29751"/>
                    <a:pt x="44770" y="29591"/>
                  </a:cubicBezTo>
                  <a:cubicBezTo>
                    <a:pt x="44719" y="29566"/>
                    <a:pt x="44636" y="29540"/>
                    <a:pt x="44585" y="29508"/>
                  </a:cubicBezTo>
                  <a:cubicBezTo>
                    <a:pt x="44559" y="29457"/>
                    <a:pt x="44559" y="29432"/>
                    <a:pt x="44559" y="29381"/>
                  </a:cubicBezTo>
                  <a:lnTo>
                    <a:pt x="44559" y="29381"/>
                  </a:lnTo>
                  <a:cubicBezTo>
                    <a:pt x="45038" y="29540"/>
                    <a:pt x="45516" y="29591"/>
                    <a:pt x="45995" y="29591"/>
                  </a:cubicBezTo>
                  <a:cubicBezTo>
                    <a:pt x="46601" y="29591"/>
                    <a:pt x="47188" y="29508"/>
                    <a:pt x="47749" y="29406"/>
                  </a:cubicBezTo>
                  <a:lnTo>
                    <a:pt x="47877" y="29406"/>
                  </a:lnTo>
                  <a:cubicBezTo>
                    <a:pt x="47934" y="29406"/>
                    <a:pt x="47985" y="29381"/>
                    <a:pt x="48036" y="29381"/>
                  </a:cubicBezTo>
                  <a:close/>
                  <a:moveTo>
                    <a:pt x="53013" y="29483"/>
                  </a:moveTo>
                  <a:cubicBezTo>
                    <a:pt x="53089" y="29508"/>
                    <a:pt x="53198" y="29540"/>
                    <a:pt x="53274" y="29566"/>
                  </a:cubicBezTo>
                  <a:cubicBezTo>
                    <a:pt x="53249" y="29591"/>
                    <a:pt x="53223" y="29617"/>
                    <a:pt x="53198" y="29668"/>
                  </a:cubicBezTo>
                  <a:cubicBezTo>
                    <a:pt x="53172" y="29725"/>
                    <a:pt x="53115" y="29776"/>
                    <a:pt x="53089" y="29827"/>
                  </a:cubicBezTo>
                  <a:cubicBezTo>
                    <a:pt x="52981" y="29802"/>
                    <a:pt x="52904" y="29776"/>
                    <a:pt x="52796" y="29751"/>
                  </a:cubicBezTo>
                  <a:lnTo>
                    <a:pt x="52821" y="29725"/>
                  </a:lnTo>
                  <a:cubicBezTo>
                    <a:pt x="52879" y="29642"/>
                    <a:pt x="52955" y="29566"/>
                    <a:pt x="53013" y="29483"/>
                  </a:cubicBezTo>
                  <a:close/>
                  <a:moveTo>
                    <a:pt x="53434" y="29591"/>
                  </a:moveTo>
                  <a:cubicBezTo>
                    <a:pt x="53517" y="29617"/>
                    <a:pt x="53593" y="29668"/>
                    <a:pt x="53702" y="29700"/>
                  </a:cubicBezTo>
                  <a:lnTo>
                    <a:pt x="53676" y="29700"/>
                  </a:lnTo>
                  <a:cubicBezTo>
                    <a:pt x="53619" y="29802"/>
                    <a:pt x="53568" y="29885"/>
                    <a:pt x="53517" y="29987"/>
                  </a:cubicBezTo>
                  <a:cubicBezTo>
                    <a:pt x="53408" y="29961"/>
                    <a:pt x="53332" y="29910"/>
                    <a:pt x="53223" y="29885"/>
                  </a:cubicBezTo>
                  <a:cubicBezTo>
                    <a:pt x="53249" y="29827"/>
                    <a:pt x="53300" y="29802"/>
                    <a:pt x="53332" y="29751"/>
                  </a:cubicBezTo>
                  <a:cubicBezTo>
                    <a:pt x="53357" y="29700"/>
                    <a:pt x="53383" y="29642"/>
                    <a:pt x="53434" y="29591"/>
                  </a:cubicBezTo>
                  <a:close/>
                  <a:moveTo>
                    <a:pt x="48674" y="29381"/>
                  </a:moveTo>
                  <a:cubicBezTo>
                    <a:pt x="48623" y="29406"/>
                    <a:pt x="48572" y="29432"/>
                    <a:pt x="48515" y="29457"/>
                  </a:cubicBezTo>
                  <a:cubicBezTo>
                    <a:pt x="47775" y="29802"/>
                    <a:pt x="46977" y="30178"/>
                    <a:pt x="46097" y="30178"/>
                  </a:cubicBezTo>
                  <a:cubicBezTo>
                    <a:pt x="45752" y="30178"/>
                    <a:pt x="45382" y="30121"/>
                    <a:pt x="45038" y="29961"/>
                  </a:cubicBezTo>
                  <a:cubicBezTo>
                    <a:pt x="44904" y="29936"/>
                    <a:pt x="44770" y="29859"/>
                    <a:pt x="44636" y="29802"/>
                  </a:cubicBezTo>
                  <a:cubicBezTo>
                    <a:pt x="44636" y="29776"/>
                    <a:pt x="44636" y="29725"/>
                    <a:pt x="44610" y="29700"/>
                  </a:cubicBezTo>
                  <a:cubicBezTo>
                    <a:pt x="44661" y="29700"/>
                    <a:pt x="44687" y="29725"/>
                    <a:pt x="44744" y="29751"/>
                  </a:cubicBezTo>
                  <a:cubicBezTo>
                    <a:pt x="45140" y="29885"/>
                    <a:pt x="45542" y="29936"/>
                    <a:pt x="45937" y="29936"/>
                  </a:cubicBezTo>
                  <a:cubicBezTo>
                    <a:pt x="46709" y="29936"/>
                    <a:pt x="47456" y="29725"/>
                    <a:pt x="48119" y="29508"/>
                  </a:cubicBezTo>
                  <a:cubicBezTo>
                    <a:pt x="48196" y="29483"/>
                    <a:pt x="48304" y="29457"/>
                    <a:pt x="48387" y="29432"/>
                  </a:cubicBezTo>
                  <a:cubicBezTo>
                    <a:pt x="48438" y="29406"/>
                    <a:pt x="48489" y="29406"/>
                    <a:pt x="48547" y="29381"/>
                  </a:cubicBezTo>
                  <a:close/>
                  <a:moveTo>
                    <a:pt x="49236" y="29406"/>
                  </a:moveTo>
                  <a:cubicBezTo>
                    <a:pt x="49153" y="29457"/>
                    <a:pt x="49076" y="29508"/>
                    <a:pt x="48993" y="29566"/>
                  </a:cubicBezTo>
                  <a:cubicBezTo>
                    <a:pt x="48196" y="30044"/>
                    <a:pt x="47322" y="30574"/>
                    <a:pt x="46339" y="30574"/>
                  </a:cubicBezTo>
                  <a:cubicBezTo>
                    <a:pt x="45995" y="30574"/>
                    <a:pt x="45644" y="30497"/>
                    <a:pt x="45274" y="30363"/>
                  </a:cubicBezTo>
                  <a:cubicBezTo>
                    <a:pt x="45089" y="30280"/>
                    <a:pt x="44904" y="30178"/>
                    <a:pt x="44719" y="30070"/>
                  </a:cubicBezTo>
                  <a:cubicBezTo>
                    <a:pt x="44719" y="30044"/>
                    <a:pt x="44719" y="30019"/>
                    <a:pt x="44687" y="29987"/>
                  </a:cubicBezTo>
                  <a:lnTo>
                    <a:pt x="44687" y="29987"/>
                  </a:lnTo>
                  <a:cubicBezTo>
                    <a:pt x="44795" y="30044"/>
                    <a:pt x="44878" y="30070"/>
                    <a:pt x="44980" y="30121"/>
                  </a:cubicBezTo>
                  <a:cubicBezTo>
                    <a:pt x="45357" y="30255"/>
                    <a:pt x="45727" y="30338"/>
                    <a:pt x="46097" y="30338"/>
                  </a:cubicBezTo>
                  <a:cubicBezTo>
                    <a:pt x="47003" y="30338"/>
                    <a:pt x="47826" y="29961"/>
                    <a:pt x="48572" y="29617"/>
                  </a:cubicBezTo>
                  <a:cubicBezTo>
                    <a:pt x="48674" y="29566"/>
                    <a:pt x="48783" y="29508"/>
                    <a:pt x="48891" y="29457"/>
                  </a:cubicBezTo>
                  <a:cubicBezTo>
                    <a:pt x="48942" y="29432"/>
                    <a:pt x="48993" y="29432"/>
                    <a:pt x="49025" y="29406"/>
                  </a:cubicBezTo>
                  <a:close/>
                  <a:moveTo>
                    <a:pt x="49529" y="29406"/>
                  </a:moveTo>
                  <a:cubicBezTo>
                    <a:pt x="49606" y="29406"/>
                    <a:pt x="49689" y="29432"/>
                    <a:pt x="49765" y="29432"/>
                  </a:cubicBezTo>
                  <a:cubicBezTo>
                    <a:pt x="49663" y="29483"/>
                    <a:pt x="49580" y="29566"/>
                    <a:pt x="49472" y="29642"/>
                  </a:cubicBezTo>
                  <a:cubicBezTo>
                    <a:pt x="48649" y="30255"/>
                    <a:pt x="47692" y="30976"/>
                    <a:pt x="46575" y="30976"/>
                  </a:cubicBezTo>
                  <a:cubicBezTo>
                    <a:pt x="46231" y="30976"/>
                    <a:pt x="45886" y="30893"/>
                    <a:pt x="45516" y="30733"/>
                  </a:cubicBezTo>
                  <a:cubicBezTo>
                    <a:pt x="45274" y="30625"/>
                    <a:pt x="45038" y="30497"/>
                    <a:pt x="44795" y="30338"/>
                  </a:cubicBezTo>
                  <a:lnTo>
                    <a:pt x="44795" y="30280"/>
                  </a:lnTo>
                  <a:cubicBezTo>
                    <a:pt x="44929" y="30363"/>
                    <a:pt x="45063" y="30440"/>
                    <a:pt x="45223" y="30497"/>
                  </a:cubicBezTo>
                  <a:cubicBezTo>
                    <a:pt x="45593" y="30657"/>
                    <a:pt x="45963" y="30708"/>
                    <a:pt x="46314" y="30708"/>
                  </a:cubicBezTo>
                  <a:cubicBezTo>
                    <a:pt x="47347" y="30708"/>
                    <a:pt x="48279" y="30146"/>
                    <a:pt x="49051" y="29700"/>
                  </a:cubicBezTo>
                  <a:cubicBezTo>
                    <a:pt x="49185" y="29617"/>
                    <a:pt x="49287" y="29566"/>
                    <a:pt x="49370" y="29483"/>
                  </a:cubicBezTo>
                  <a:cubicBezTo>
                    <a:pt x="49421" y="29457"/>
                    <a:pt x="49472" y="29432"/>
                    <a:pt x="49529" y="29406"/>
                  </a:cubicBezTo>
                  <a:close/>
                  <a:moveTo>
                    <a:pt x="50008" y="29432"/>
                  </a:moveTo>
                  <a:cubicBezTo>
                    <a:pt x="50084" y="29432"/>
                    <a:pt x="50167" y="29432"/>
                    <a:pt x="50269" y="29457"/>
                  </a:cubicBezTo>
                  <a:cubicBezTo>
                    <a:pt x="50167" y="29540"/>
                    <a:pt x="50059" y="29617"/>
                    <a:pt x="49982" y="29700"/>
                  </a:cubicBezTo>
                  <a:cubicBezTo>
                    <a:pt x="49102" y="30465"/>
                    <a:pt x="48068" y="31371"/>
                    <a:pt x="46843" y="31371"/>
                  </a:cubicBezTo>
                  <a:cubicBezTo>
                    <a:pt x="46499" y="31371"/>
                    <a:pt x="46122" y="31295"/>
                    <a:pt x="45752" y="31103"/>
                  </a:cubicBezTo>
                  <a:cubicBezTo>
                    <a:pt x="45459" y="30976"/>
                    <a:pt x="45165" y="30784"/>
                    <a:pt x="44904" y="30574"/>
                  </a:cubicBezTo>
                  <a:lnTo>
                    <a:pt x="44904" y="30574"/>
                  </a:lnTo>
                  <a:cubicBezTo>
                    <a:pt x="45063" y="30682"/>
                    <a:pt x="45248" y="30784"/>
                    <a:pt x="45459" y="30867"/>
                  </a:cubicBezTo>
                  <a:cubicBezTo>
                    <a:pt x="45835" y="31052"/>
                    <a:pt x="46231" y="31103"/>
                    <a:pt x="46575" y="31103"/>
                  </a:cubicBezTo>
                  <a:cubicBezTo>
                    <a:pt x="47717" y="31103"/>
                    <a:pt x="48732" y="30389"/>
                    <a:pt x="49555" y="29751"/>
                  </a:cubicBezTo>
                  <a:cubicBezTo>
                    <a:pt x="49663" y="29668"/>
                    <a:pt x="49765" y="29591"/>
                    <a:pt x="49874" y="29540"/>
                  </a:cubicBezTo>
                  <a:cubicBezTo>
                    <a:pt x="49925" y="29483"/>
                    <a:pt x="49950" y="29457"/>
                    <a:pt x="50008" y="29432"/>
                  </a:cubicBezTo>
                  <a:close/>
                  <a:moveTo>
                    <a:pt x="50486" y="29457"/>
                  </a:moveTo>
                  <a:cubicBezTo>
                    <a:pt x="50563" y="29483"/>
                    <a:pt x="50671" y="29483"/>
                    <a:pt x="50748" y="29483"/>
                  </a:cubicBezTo>
                  <a:cubicBezTo>
                    <a:pt x="50646" y="29591"/>
                    <a:pt x="50563" y="29668"/>
                    <a:pt x="50461" y="29776"/>
                  </a:cubicBezTo>
                  <a:cubicBezTo>
                    <a:pt x="49555" y="30682"/>
                    <a:pt x="48464" y="31773"/>
                    <a:pt x="47137" y="31773"/>
                  </a:cubicBezTo>
                  <a:cubicBezTo>
                    <a:pt x="46760" y="31773"/>
                    <a:pt x="46390" y="31665"/>
                    <a:pt x="45995" y="31480"/>
                  </a:cubicBezTo>
                  <a:cubicBezTo>
                    <a:pt x="45701" y="31346"/>
                    <a:pt x="45408" y="31161"/>
                    <a:pt x="45140" y="30944"/>
                  </a:cubicBezTo>
                  <a:lnTo>
                    <a:pt x="45140" y="30944"/>
                  </a:lnTo>
                  <a:cubicBezTo>
                    <a:pt x="45325" y="31052"/>
                    <a:pt x="45516" y="31161"/>
                    <a:pt x="45701" y="31237"/>
                  </a:cubicBezTo>
                  <a:cubicBezTo>
                    <a:pt x="46097" y="31422"/>
                    <a:pt x="46473" y="31505"/>
                    <a:pt x="46843" y="31505"/>
                  </a:cubicBezTo>
                  <a:cubicBezTo>
                    <a:pt x="48119" y="31505"/>
                    <a:pt x="49210" y="30548"/>
                    <a:pt x="50059" y="29827"/>
                  </a:cubicBezTo>
                  <a:cubicBezTo>
                    <a:pt x="50167" y="29725"/>
                    <a:pt x="50269" y="29642"/>
                    <a:pt x="50378" y="29566"/>
                  </a:cubicBezTo>
                  <a:cubicBezTo>
                    <a:pt x="50403" y="29540"/>
                    <a:pt x="50429" y="29483"/>
                    <a:pt x="50486" y="29457"/>
                  </a:cubicBezTo>
                  <a:close/>
                  <a:moveTo>
                    <a:pt x="50939" y="29508"/>
                  </a:moveTo>
                  <a:cubicBezTo>
                    <a:pt x="51041" y="29508"/>
                    <a:pt x="51124" y="29540"/>
                    <a:pt x="51226" y="29540"/>
                  </a:cubicBezTo>
                  <a:cubicBezTo>
                    <a:pt x="51150" y="29642"/>
                    <a:pt x="51041" y="29725"/>
                    <a:pt x="50965" y="29827"/>
                  </a:cubicBezTo>
                  <a:cubicBezTo>
                    <a:pt x="50059" y="30842"/>
                    <a:pt x="48866" y="32143"/>
                    <a:pt x="47398" y="32143"/>
                  </a:cubicBezTo>
                  <a:cubicBezTo>
                    <a:pt x="47028" y="32143"/>
                    <a:pt x="46633" y="32060"/>
                    <a:pt x="46231" y="31875"/>
                  </a:cubicBezTo>
                  <a:cubicBezTo>
                    <a:pt x="45937" y="31716"/>
                    <a:pt x="45676" y="31556"/>
                    <a:pt x="45408" y="31320"/>
                  </a:cubicBezTo>
                  <a:lnTo>
                    <a:pt x="45408" y="31320"/>
                  </a:lnTo>
                  <a:cubicBezTo>
                    <a:pt x="45593" y="31454"/>
                    <a:pt x="45752" y="31531"/>
                    <a:pt x="45937" y="31614"/>
                  </a:cubicBezTo>
                  <a:cubicBezTo>
                    <a:pt x="46339" y="31824"/>
                    <a:pt x="46735" y="31901"/>
                    <a:pt x="47137" y="31901"/>
                  </a:cubicBezTo>
                  <a:cubicBezTo>
                    <a:pt x="48515" y="31901"/>
                    <a:pt x="49689" y="30759"/>
                    <a:pt x="50563" y="29885"/>
                  </a:cubicBezTo>
                  <a:cubicBezTo>
                    <a:pt x="50671" y="29776"/>
                    <a:pt x="50780" y="29668"/>
                    <a:pt x="50856" y="29591"/>
                  </a:cubicBezTo>
                  <a:cubicBezTo>
                    <a:pt x="50882" y="29566"/>
                    <a:pt x="50907" y="29540"/>
                    <a:pt x="50939" y="29508"/>
                  </a:cubicBezTo>
                  <a:close/>
                  <a:moveTo>
                    <a:pt x="51386" y="29566"/>
                  </a:moveTo>
                  <a:cubicBezTo>
                    <a:pt x="51494" y="29591"/>
                    <a:pt x="51577" y="29617"/>
                    <a:pt x="51679" y="29617"/>
                  </a:cubicBezTo>
                  <a:cubicBezTo>
                    <a:pt x="51603" y="29700"/>
                    <a:pt x="51545" y="29776"/>
                    <a:pt x="51469" y="29885"/>
                  </a:cubicBezTo>
                  <a:cubicBezTo>
                    <a:pt x="50512" y="31027"/>
                    <a:pt x="49261" y="32539"/>
                    <a:pt x="47692" y="32539"/>
                  </a:cubicBezTo>
                  <a:cubicBezTo>
                    <a:pt x="47322" y="32539"/>
                    <a:pt x="46894" y="32462"/>
                    <a:pt x="46473" y="32252"/>
                  </a:cubicBezTo>
                  <a:cubicBezTo>
                    <a:pt x="46205" y="32092"/>
                    <a:pt x="45937" y="31933"/>
                    <a:pt x="45676" y="31716"/>
                  </a:cubicBezTo>
                  <a:lnTo>
                    <a:pt x="45676" y="31716"/>
                  </a:lnTo>
                  <a:cubicBezTo>
                    <a:pt x="45835" y="31824"/>
                    <a:pt x="45995" y="31901"/>
                    <a:pt x="46180" y="32009"/>
                  </a:cubicBezTo>
                  <a:cubicBezTo>
                    <a:pt x="46601" y="32220"/>
                    <a:pt x="47028" y="32303"/>
                    <a:pt x="47430" y="32303"/>
                  </a:cubicBezTo>
                  <a:cubicBezTo>
                    <a:pt x="48917" y="32303"/>
                    <a:pt x="50142" y="30976"/>
                    <a:pt x="51067" y="29936"/>
                  </a:cubicBezTo>
                  <a:cubicBezTo>
                    <a:pt x="51175" y="29827"/>
                    <a:pt x="51258" y="29725"/>
                    <a:pt x="51360" y="29617"/>
                  </a:cubicBezTo>
                  <a:cubicBezTo>
                    <a:pt x="51360" y="29617"/>
                    <a:pt x="51386" y="29591"/>
                    <a:pt x="51386" y="29566"/>
                  </a:cubicBezTo>
                  <a:close/>
                  <a:moveTo>
                    <a:pt x="51839" y="29642"/>
                  </a:moveTo>
                  <a:cubicBezTo>
                    <a:pt x="51947" y="29668"/>
                    <a:pt x="52024" y="29700"/>
                    <a:pt x="52132" y="29725"/>
                  </a:cubicBezTo>
                  <a:cubicBezTo>
                    <a:pt x="52081" y="29776"/>
                    <a:pt x="52024" y="29859"/>
                    <a:pt x="51973" y="29910"/>
                  </a:cubicBezTo>
                  <a:cubicBezTo>
                    <a:pt x="50965" y="31237"/>
                    <a:pt x="49663" y="32941"/>
                    <a:pt x="47985" y="32941"/>
                  </a:cubicBezTo>
                  <a:cubicBezTo>
                    <a:pt x="47590" y="32941"/>
                    <a:pt x="47162" y="32858"/>
                    <a:pt x="46709" y="32622"/>
                  </a:cubicBezTo>
                  <a:cubicBezTo>
                    <a:pt x="46441" y="32488"/>
                    <a:pt x="46180" y="32303"/>
                    <a:pt x="45937" y="32092"/>
                  </a:cubicBezTo>
                  <a:lnTo>
                    <a:pt x="45937" y="32092"/>
                  </a:lnTo>
                  <a:cubicBezTo>
                    <a:pt x="46097" y="32194"/>
                    <a:pt x="46256" y="32303"/>
                    <a:pt x="46416" y="32379"/>
                  </a:cubicBezTo>
                  <a:cubicBezTo>
                    <a:pt x="46869" y="32596"/>
                    <a:pt x="47296" y="32698"/>
                    <a:pt x="47717" y="32698"/>
                  </a:cubicBezTo>
                  <a:cubicBezTo>
                    <a:pt x="49344" y="32698"/>
                    <a:pt x="50588" y="31161"/>
                    <a:pt x="51577" y="29961"/>
                  </a:cubicBezTo>
                  <a:cubicBezTo>
                    <a:pt x="51679" y="29859"/>
                    <a:pt x="51762" y="29751"/>
                    <a:pt x="51839" y="29642"/>
                  </a:cubicBezTo>
                  <a:close/>
                  <a:moveTo>
                    <a:pt x="52292" y="29751"/>
                  </a:moveTo>
                  <a:cubicBezTo>
                    <a:pt x="52375" y="29776"/>
                    <a:pt x="52477" y="29802"/>
                    <a:pt x="52560" y="29827"/>
                  </a:cubicBezTo>
                  <a:cubicBezTo>
                    <a:pt x="52534" y="29885"/>
                    <a:pt x="52502" y="29910"/>
                    <a:pt x="52477" y="29961"/>
                  </a:cubicBezTo>
                  <a:cubicBezTo>
                    <a:pt x="51443" y="31422"/>
                    <a:pt x="50084" y="33336"/>
                    <a:pt x="48304" y="33336"/>
                  </a:cubicBezTo>
                  <a:cubicBezTo>
                    <a:pt x="47877" y="33336"/>
                    <a:pt x="47430" y="33234"/>
                    <a:pt x="46952" y="32992"/>
                  </a:cubicBezTo>
                  <a:cubicBezTo>
                    <a:pt x="46684" y="32858"/>
                    <a:pt x="46441" y="32673"/>
                    <a:pt x="46180" y="32462"/>
                  </a:cubicBezTo>
                  <a:lnTo>
                    <a:pt x="46180" y="32462"/>
                  </a:lnTo>
                  <a:cubicBezTo>
                    <a:pt x="46339" y="32571"/>
                    <a:pt x="46499" y="32673"/>
                    <a:pt x="46658" y="32756"/>
                  </a:cubicBezTo>
                  <a:cubicBezTo>
                    <a:pt x="47111" y="32992"/>
                    <a:pt x="47558" y="33100"/>
                    <a:pt x="47985" y="33100"/>
                  </a:cubicBezTo>
                  <a:cubicBezTo>
                    <a:pt x="49740" y="33100"/>
                    <a:pt x="51124" y="31295"/>
                    <a:pt x="52107" y="30019"/>
                  </a:cubicBezTo>
                  <a:cubicBezTo>
                    <a:pt x="52158" y="29910"/>
                    <a:pt x="52215" y="29827"/>
                    <a:pt x="52292" y="29751"/>
                  </a:cubicBezTo>
                  <a:close/>
                  <a:moveTo>
                    <a:pt x="52719" y="29885"/>
                  </a:moveTo>
                  <a:cubicBezTo>
                    <a:pt x="52821" y="29910"/>
                    <a:pt x="52904" y="29936"/>
                    <a:pt x="53013" y="29961"/>
                  </a:cubicBezTo>
                  <a:lnTo>
                    <a:pt x="52981" y="29987"/>
                  </a:lnTo>
                  <a:cubicBezTo>
                    <a:pt x="51947" y="31531"/>
                    <a:pt x="50486" y="33738"/>
                    <a:pt x="48572" y="33738"/>
                  </a:cubicBezTo>
                  <a:cubicBezTo>
                    <a:pt x="48145" y="33738"/>
                    <a:pt x="47692" y="33630"/>
                    <a:pt x="47188" y="33368"/>
                  </a:cubicBezTo>
                  <a:cubicBezTo>
                    <a:pt x="46952" y="33234"/>
                    <a:pt x="46684" y="33075"/>
                    <a:pt x="46441" y="32858"/>
                  </a:cubicBezTo>
                  <a:lnTo>
                    <a:pt x="46441" y="32858"/>
                  </a:lnTo>
                  <a:cubicBezTo>
                    <a:pt x="46575" y="32966"/>
                    <a:pt x="46735" y="33049"/>
                    <a:pt x="46894" y="33126"/>
                  </a:cubicBezTo>
                  <a:cubicBezTo>
                    <a:pt x="47373" y="33394"/>
                    <a:pt x="47851" y="33496"/>
                    <a:pt x="48279" y="33496"/>
                  </a:cubicBezTo>
                  <a:cubicBezTo>
                    <a:pt x="50167" y="33496"/>
                    <a:pt x="51603" y="31480"/>
                    <a:pt x="52611" y="30044"/>
                  </a:cubicBezTo>
                  <a:cubicBezTo>
                    <a:pt x="52636" y="29987"/>
                    <a:pt x="52694" y="29936"/>
                    <a:pt x="52719" y="29885"/>
                  </a:cubicBezTo>
                  <a:close/>
                  <a:moveTo>
                    <a:pt x="53140" y="30019"/>
                  </a:moveTo>
                  <a:cubicBezTo>
                    <a:pt x="53249" y="30044"/>
                    <a:pt x="53332" y="30070"/>
                    <a:pt x="53434" y="30121"/>
                  </a:cubicBezTo>
                  <a:cubicBezTo>
                    <a:pt x="52375" y="31824"/>
                    <a:pt x="50856" y="34134"/>
                    <a:pt x="48866" y="34134"/>
                  </a:cubicBezTo>
                  <a:cubicBezTo>
                    <a:pt x="48413" y="34134"/>
                    <a:pt x="47934" y="34032"/>
                    <a:pt x="47456" y="33738"/>
                  </a:cubicBezTo>
                  <a:cubicBezTo>
                    <a:pt x="47188" y="33604"/>
                    <a:pt x="46920" y="33445"/>
                    <a:pt x="46709" y="33234"/>
                  </a:cubicBezTo>
                  <a:lnTo>
                    <a:pt x="46709" y="33234"/>
                  </a:lnTo>
                  <a:cubicBezTo>
                    <a:pt x="46843" y="33336"/>
                    <a:pt x="46977" y="33419"/>
                    <a:pt x="47137" y="33496"/>
                  </a:cubicBezTo>
                  <a:cubicBezTo>
                    <a:pt x="47641" y="33764"/>
                    <a:pt x="48119" y="33898"/>
                    <a:pt x="48572" y="33898"/>
                  </a:cubicBezTo>
                  <a:cubicBezTo>
                    <a:pt x="50563" y="33898"/>
                    <a:pt x="52056" y="31665"/>
                    <a:pt x="53115" y="30070"/>
                  </a:cubicBezTo>
                  <a:cubicBezTo>
                    <a:pt x="53115" y="30044"/>
                    <a:pt x="53140" y="30044"/>
                    <a:pt x="53140" y="30019"/>
                  </a:cubicBezTo>
                  <a:close/>
                  <a:moveTo>
                    <a:pt x="14094" y="1"/>
                  </a:moveTo>
                  <a:cubicBezTo>
                    <a:pt x="13029" y="1"/>
                    <a:pt x="11938" y="192"/>
                    <a:pt x="10770" y="562"/>
                  </a:cubicBezTo>
                  <a:cubicBezTo>
                    <a:pt x="9386" y="990"/>
                    <a:pt x="8110" y="1596"/>
                    <a:pt x="7127" y="2074"/>
                  </a:cubicBezTo>
                  <a:cubicBezTo>
                    <a:pt x="6757" y="2291"/>
                    <a:pt x="6381" y="2476"/>
                    <a:pt x="6011" y="2661"/>
                  </a:cubicBezTo>
                  <a:cubicBezTo>
                    <a:pt x="4097" y="3644"/>
                    <a:pt x="2100" y="4684"/>
                    <a:pt x="1" y="5105"/>
                  </a:cubicBezTo>
                  <a:lnTo>
                    <a:pt x="26" y="5264"/>
                  </a:lnTo>
                  <a:cubicBezTo>
                    <a:pt x="2157" y="4818"/>
                    <a:pt x="4148" y="3803"/>
                    <a:pt x="6062" y="2795"/>
                  </a:cubicBezTo>
                  <a:cubicBezTo>
                    <a:pt x="6438" y="2610"/>
                    <a:pt x="6834" y="2425"/>
                    <a:pt x="7204" y="2208"/>
                  </a:cubicBezTo>
                  <a:cubicBezTo>
                    <a:pt x="10611" y="511"/>
                    <a:pt x="12601" y="160"/>
                    <a:pt x="14037" y="160"/>
                  </a:cubicBezTo>
                  <a:cubicBezTo>
                    <a:pt x="14222" y="160"/>
                    <a:pt x="14413" y="160"/>
                    <a:pt x="14598" y="192"/>
                  </a:cubicBezTo>
                  <a:cubicBezTo>
                    <a:pt x="15900" y="243"/>
                    <a:pt x="17201" y="722"/>
                    <a:pt x="18241" y="1468"/>
                  </a:cubicBezTo>
                  <a:cubicBezTo>
                    <a:pt x="19358" y="2266"/>
                    <a:pt x="20073" y="3325"/>
                    <a:pt x="20315" y="4524"/>
                  </a:cubicBezTo>
                  <a:cubicBezTo>
                    <a:pt x="20474" y="5296"/>
                    <a:pt x="20417" y="6036"/>
                    <a:pt x="20258" y="6757"/>
                  </a:cubicBezTo>
                  <a:cubicBezTo>
                    <a:pt x="20258" y="6330"/>
                    <a:pt x="20232" y="5877"/>
                    <a:pt x="20124" y="5398"/>
                  </a:cubicBezTo>
                  <a:cubicBezTo>
                    <a:pt x="19996" y="4894"/>
                    <a:pt x="19779" y="4416"/>
                    <a:pt x="19517" y="3937"/>
                  </a:cubicBezTo>
                  <a:cubicBezTo>
                    <a:pt x="18477" y="2291"/>
                    <a:pt x="16563" y="1117"/>
                    <a:pt x="14541" y="881"/>
                  </a:cubicBezTo>
                  <a:cubicBezTo>
                    <a:pt x="14413" y="856"/>
                    <a:pt x="14305" y="856"/>
                    <a:pt x="14171" y="856"/>
                  </a:cubicBezTo>
                  <a:cubicBezTo>
                    <a:pt x="13960" y="830"/>
                    <a:pt x="13743" y="830"/>
                    <a:pt x="13507" y="830"/>
                  </a:cubicBezTo>
                  <a:cubicBezTo>
                    <a:pt x="12097" y="830"/>
                    <a:pt x="10636" y="1149"/>
                    <a:pt x="8882" y="1813"/>
                  </a:cubicBezTo>
                  <a:cubicBezTo>
                    <a:pt x="8403" y="1998"/>
                    <a:pt x="7874" y="2208"/>
                    <a:pt x="7312" y="2476"/>
                  </a:cubicBezTo>
                  <a:cubicBezTo>
                    <a:pt x="6757" y="2744"/>
                    <a:pt x="6170" y="3006"/>
                    <a:pt x="5609" y="3299"/>
                  </a:cubicBezTo>
                  <a:cubicBezTo>
                    <a:pt x="3912" y="4122"/>
                    <a:pt x="2132" y="4977"/>
                    <a:pt x="294" y="5424"/>
                  </a:cubicBezTo>
                  <a:lnTo>
                    <a:pt x="320" y="5583"/>
                  </a:lnTo>
                  <a:cubicBezTo>
                    <a:pt x="2183" y="5137"/>
                    <a:pt x="3963" y="4256"/>
                    <a:pt x="5692" y="3433"/>
                  </a:cubicBezTo>
                  <a:cubicBezTo>
                    <a:pt x="6221" y="3140"/>
                    <a:pt x="6808" y="2872"/>
                    <a:pt x="7363" y="2610"/>
                  </a:cubicBezTo>
                  <a:cubicBezTo>
                    <a:pt x="7950" y="2342"/>
                    <a:pt x="8454" y="2132"/>
                    <a:pt x="8933" y="1947"/>
                  </a:cubicBezTo>
                  <a:cubicBezTo>
                    <a:pt x="10662" y="1277"/>
                    <a:pt x="12123" y="958"/>
                    <a:pt x="13507" y="958"/>
                  </a:cubicBezTo>
                  <a:cubicBezTo>
                    <a:pt x="13718" y="958"/>
                    <a:pt x="13960" y="990"/>
                    <a:pt x="14171" y="990"/>
                  </a:cubicBezTo>
                  <a:cubicBezTo>
                    <a:pt x="14279" y="1015"/>
                    <a:pt x="14413" y="1015"/>
                    <a:pt x="14515" y="1041"/>
                  </a:cubicBezTo>
                  <a:cubicBezTo>
                    <a:pt x="16512" y="1277"/>
                    <a:pt x="18369" y="2425"/>
                    <a:pt x="19383" y="4020"/>
                  </a:cubicBezTo>
                  <a:cubicBezTo>
                    <a:pt x="19645" y="4467"/>
                    <a:pt x="19862" y="4945"/>
                    <a:pt x="19964" y="5424"/>
                  </a:cubicBezTo>
                  <a:cubicBezTo>
                    <a:pt x="20155" y="6170"/>
                    <a:pt x="20155" y="6891"/>
                    <a:pt x="20047" y="7555"/>
                  </a:cubicBezTo>
                  <a:cubicBezTo>
                    <a:pt x="20021" y="7631"/>
                    <a:pt x="20021" y="7689"/>
                    <a:pt x="19996" y="7740"/>
                  </a:cubicBezTo>
                  <a:cubicBezTo>
                    <a:pt x="19964" y="7287"/>
                    <a:pt x="19913" y="6808"/>
                    <a:pt x="19779" y="6330"/>
                  </a:cubicBezTo>
                  <a:cubicBezTo>
                    <a:pt x="19645" y="5826"/>
                    <a:pt x="19435" y="5347"/>
                    <a:pt x="19141" y="4920"/>
                  </a:cubicBezTo>
                  <a:cubicBezTo>
                    <a:pt x="18082" y="3274"/>
                    <a:pt x="16327" y="2074"/>
                    <a:pt x="14464" y="1730"/>
                  </a:cubicBezTo>
                  <a:cubicBezTo>
                    <a:pt x="14356" y="1704"/>
                    <a:pt x="14254" y="1704"/>
                    <a:pt x="14120" y="1679"/>
                  </a:cubicBezTo>
                  <a:cubicBezTo>
                    <a:pt x="13718" y="1628"/>
                    <a:pt x="13322" y="1596"/>
                    <a:pt x="12920" y="1596"/>
                  </a:cubicBezTo>
                  <a:cubicBezTo>
                    <a:pt x="11727" y="1596"/>
                    <a:pt x="10451" y="1838"/>
                    <a:pt x="9041" y="2291"/>
                  </a:cubicBezTo>
                  <a:cubicBezTo>
                    <a:pt x="8537" y="2451"/>
                    <a:pt x="8033" y="2636"/>
                    <a:pt x="7472" y="2872"/>
                  </a:cubicBezTo>
                  <a:cubicBezTo>
                    <a:pt x="6700" y="3191"/>
                    <a:pt x="5902" y="3567"/>
                    <a:pt x="5162" y="3912"/>
                  </a:cubicBezTo>
                  <a:cubicBezTo>
                    <a:pt x="3669" y="4601"/>
                    <a:pt x="2132" y="5322"/>
                    <a:pt x="588" y="5775"/>
                  </a:cubicBezTo>
                  <a:lnTo>
                    <a:pt x="613" y="5902"/>
                  </a:lnTo>
                  <a:cubicBezTo>
                    <a:pt x="2183" y="5456"/>
                    <a:pt x="3727" y="4735"/>
                    <a:pt x="5213" y="4046"/>
                  </a:cubicBezTo>
                  <a:cubicBezTo>
                    <a:pt x="5985" y="3701"/>
                    <a:pt x="6757" y="3325"/>
                    <a:pt x="7523" y="3006"/>
                  </a:cubicBezTo>
                  <a:cubicBezTo>
                    <a:pt x="8084" y="2770"/>
                    <a:pt x="8588" y="2585"/>
                    <a:pt x="9067" y="2425"/>
                  </a:cubicBezTo>
                  <a:cubicBezTo>
                    <a:pt x="10477" y="1972"/>
                    <a:pt x="11753" y="1755"/>
                    <a:pt x="12920" y="1755"/>
                  </a:cubicBezTo>
                  <a:cubicBezTo>
                    <a:pt x="13322" y="1755"/>
                    <a:pt x="13718" y="1787"/>
                    <a:pt x="14094" y="1838"/>
                  </a:cubicBezTo>
                  <a:cubicBezTo>
                    <a:pt x="14222" y="1838"/>
                    <a:pt x="14330" y="1864"/>
                    <a:pt x="14439" y="1889"/>
                  </a:cubicBezTo>
                  <a:cubicBezTo>
                    <a:pt x="16270" y="2208"/>
                    <a:pt x="17999" y="3382"/>
                    <a:pt x="19007" y="5003"/>
                  </a:cubicBezTo>
                  <a:cubicBezTo>
                    <a:pt x="19301" y="5424"/>
                    <a:pt x="19517" y="5877"/>
                    <a:pt x="19645" y="6355"/>
                  </a:cubicBezTo>
                  <a:cubicBezTo>
                    <a:pt x="19805" y="6993"/>
                    <a:pt x="19862" y="7580"/>
                    <a:pt x="19836" y="8167"/>
                  </a:cubicBezTo>
                  <a:cubicBezTo>
                    <a:pt x="19805" y="8269"/>
                    <a:pt x="19754" y="8378"/>
                    <a:pt x="19728" y="8486"/>
                  </a:cubicBezTo>
                  <a:cubicBezTo>
                    <a:pt x="19677" y="8084"/>
                    <a:pt x="19594" y="7657"/>
                    <a:pt x="19435" y="7236"/>
                  </a:cubicBezTo>
                  <a:cubicBezTo>
                    <a:pt x="19301" y="6783"/>
                    <a:pt x="19064" y="6330"/>
                    <a:pt x="18796" y="5877"/>
                  </a:cubicBezTo>
                  <a:cubicBezTo>
                    <a:pt x="17706" y="4231"/>
                    <a:pt x="16085" y="3031"/>
                    <a:pt x="14381" y="2585"/>
                  </a:cubicBezTo>
                  <a:cubicBezTo>
                    <a:pt x="14279" y="2553"/>
                    <a:pt x="14171" y="2527"/>
                    <a:pt x="14062" y="2502"/>
                  </a:cubicBezTo>
                  <a:cubicBezTo>
                    <a:pt x="13482" y="2393"/>
                    <a:pt x="12895" y="2317"/>
                    <a:pt x="12257" y="2317"/>
                  </a:cubicBezTo>
                  <a:cubicBezTo>
                    <a:pt x="11300" y="2317"/>
                    <a:pt x="10292" y="2476"/>
                    <a:pt x="9175" y="2770"/>
                  </a:cubicBezTo>
                  <a:cubicBezTo>
                    <a:pt x="8697" y="2904"/>
                    <a:pt x="8193" y="3063"/>
                    <a:pt x="7631" y="3274"/>
                  </a:cubicBezTo>
                  <a:cubicBezTo>
                    <a:pt x="6623" y="3644"/>
                    <a:pt x="5609" y="4097"/>
                    <a:pt x="4601" y="4550"/>
                  </a:cubicBezTo>
                  <a:cubicBezTo>
                    <a:pt x="3376" y="5105"/>
                    <a:pt x="2132" y="5666"/>
                    <a:pt x="881" y="6094"/>
                  </a:cubicBezTo>
                  <a:lnTo>
                    <a:pt x="932" y="6221"/>
                  </a:lnTo>
                  <a:cubicBezTo>
                    <a:pt x="2183" y="5826"/>
                    <a:pt x="3433" y="5239"/>
                    <a:pt x="4652" y="4684"/>
                  </a:cubicBezTo>
                  <a:cubicBezTo>
                    <a:pt x="5666" y="4231"/>
                    <a:pt x="6674" y="3778"/>
                    <a:pt x="7682" y="3408"/>
                  </a:cubicBezTo>
                  <a:cubicBezTo>
                    <a:pt x="8218" y="3191"/>
                    <a:pt x="8722" y="3031"/>
                    <a:pt x="9226" y="2904"/>
                  </a:cubicBezTo>
                  <a:cubicBezTo>
                    <a:pt x="10317" y="2610"/>
                    <a:pt x="11300" y="2476"/>
                    <a:pt x="12257" y="2476"/>
                  </a:cubicBezTo>
                  <a:cubicBezTo>
                    <a:pt x="12869" y="2476"/>
                    <a:pt x="13456" y="2527"/>
                    <a:pt x="14037" y="2661"/>
                  </a:cubicBezTo>
                  <a:cubicBezTo>
                    <a:pt x="14145" y="2687"/>
                    <a:pt x="14254" y="2712"/>
                    <a:pt x="14330" y="2744"/>
                  </a:cubicBezTo>
                  <a:cubicBezTo>
                    <a:pt x="16008" y="3165"/>
                    <a:pt x="17603" y="4339"/>
                    <a:pt x="18663" y="5960"/>
                  </a:cubicBezTo>
                  <a:cubicBezTo>
                    <a:pt x="18956" y="6381"/>
                    <a:pt x="19167" y="6834"/>
                    <a:pt x="19301" y="7287"/>
                  </a:cubicBezTo>
                  <a:cubicBezTo>
                    <a:pt x="19460" y="7791"/>
                    <a:pt x="19568" y="8295"/>
                    <a:pt x="19594" y="8773"/>
                  </a:cubicBezTo>
                  <a:cubicBezTo>
                    <a:pt x="19543" y="8907"/>
                    <a:pt x="19460" y="9067"/>
                    <a:pt x="19409" y="9201"/>
                  </a:cubicBezTo>
                  <a:cubicBezTo>
                    <a:pt x="19358" y="8856"/>
                    <a:pt x="19249" y="8512"/>
                    <a:pt x="19115" y="8167"/>
                  </a:cubicBezTo>
                  <a:cubicBezTo>
                    <a:pt x="18956" y="7714"/>
                    <a:pt x="18720" y="7287"/>
                    <a:pt x="18426" y="6834"/>
                  </a:cubicBezTo>
                  <a:cubicBezTo>
                    <a:pt x="17284" y="5188"/>
                    <a:pt x="15817" y="3963"/>
                    <a:pt x="14305" y="3433"/>
                  </a:cubicBezTo>
                  <a:cubicBezTo>
                    <a:pt x="14196" y="3408"/>
                    <a:pt x="14120" y="3382"/>
                    <a:pt x="14011" y="3350"/>
                  </a:cubicBezTo>
                  <a:cubicBezTo>
                    <a:pt x="13239" y="3114"/>
                    <a:pt x="12442" y="3006"/>
                    <a:pt x="11593" y="3006"/>
                  </a:cubicBezTo>
                  <a:cubicBezTo>
                    <a:pt x="10872" y="3006"/>
                    <a:pt x="10132" y="3089"/>
                    <a:pt x="9335" y="3248"/>
                  </a:cubicBezTo>
                  <a:cubicBezTo>
                    <a:pt x="8831" y="3350"/>
                    <a:pt x="8320" y="3484"/>
                    <a:pt x="7791" y="3644"/>
                  </a:cubicBezTo>
                  <a:cubicBezTo>
                    <a:pt x="6515" y="4071"/>
                    <a:pt x="5213" y="4658"/>
                    <a:pt x="3937" y="5239"/>
                  </a:cubicBezTo>
                  <a:cubicBezTo>
                    <a:pt x="3031" y="5641"/>
                    <a:pt x="2074" y="6062"/>
                    <a:pt x="1175" y="6413"/>
                  </a:cubicBezTo>
                  <a:lnTo>
                    <a:pt x="1226" y="6540"/>
                  </a:lnTo>
                  <a:cubicBezTo>
                    <a:pt x="2157" y="6196"/>
                    <a:pt x="3089" y="5775"/>
                    <a:pt x="4014" y="5373"/>
                  </a:cubicBezTo>
                  <a:cubicBezTo>
                    <a:pt x="5264" y="4786"/>
                    <a:pt x="6566" y="4205"/>
                    <a:pt x="7842" y="3803"/>
                  </a:cubicBezTo>
                  <a:cubicBezTo>
                    <a:pt x="8352" y="3618"/>
                    <a:pt x="8882" y="3484"/>
                    <a:pt x="9360" y="3408"/>
                  </a:cubicBezTo>
                  <a:cubicBezTo>
                    <a:pt x="10132" y="3248"/>
                    <a:pt x="10872" y="3165"/>
                    <a:pt x="11593" y="3165"/>
                  </a:cubicBezTo>
                  <a:cubicBezTo>
                    <a:pt x="12416" y="3165"/>
                    <a:pt x="13214" y="3274"/>
                    <a:pt x="13960" y="3484"/>
                  </a:cubicBezTo>
                  <a:cubicBezTo>
                    <a:pt x="14062" y="3510"/>
                    <a:pt x="14171" y="3542"/>
                    <a:pt x="14254" y="3593"/>
                  </a:cubicBezTo>
                  <a:cubicBezTo>
                    <a:pt x="15740" y="4097"/>
                    <a:pt x="17176" y="5296"/>
                    <a:pt x="18292" y="6942"/>
                  </a:cubicBezTo>
                  <a:cubicBezTo>
                    <a:pt x="18586" y="7338"/>
                    <a:pt x="18822" y="7791"/>
                    <a:pt x="18982" y="8218"/>
                  </a:cubicBezTo>
                  <a:cubicBezTo>
                    <a:pt x="19141" y="8646"/>
                    <a:pt x="19249" y="9041"/>
                    <a:pt x="19301" y="9443"/>
                  </a:cubicBezTo>
                  <a:cubicBezTo>
                    <a:pt x="19301" y="9469"/>
                    <a:pt x="19275" y="9494"/>
                    <a:pt x="19275" y="9545"/>
                  </a:cubicBezTo>
                  <a:cubicBezTo>
                    <a:pt x="19198" y="9679"/>
                    <a:pt x="19141" y="9813"/>
                    <a:pt x="19090" y="9947"/>
                  </a:cubicBezTo>
                  <a:cubicBezTo>
                    <a:pt x="19007" y="9654"/>
                    <a:pt x="18905" y="9360"/>
                    <a:pt x="18771" y="9067"/>
                  </a:cubicBezTo>
                  <a:cubicBezTo>
                    <a:pt x="18611" y="8671"/>
                    <a:pt x="18369" y="8244"/>
                    <a:pt x="18050" y="7816"/>
                  </a:cubicBezTo>
                  <a:cubicBezTo>
                    <a:pt x="16831" y="6036"/>
                    <a:pt x="15555" y="4894"/>
                    <a:pt x="14222" y="4282"/>
                  </a:cubicBezTo>
                  <a:cubicBezTo>
                    <a:pt x="14145" y="4256"/>
                    <a:pt x="14037" y="4231"/>
                    <a:pt x="13935" y="4180"/>
                  </a:cubicBezTo>
                  <a:cubicBezTo>
                    <a:pt x="13003" y="3803"/>
                    <a:pt x="11989" y="3618"/>
                    <a:pt x="10904" y="3618"/>
                  </a:cubicBezTo>
                  <a:cubicBezTo>
                    <a:pt x="10451" y="3618"/>
                    <a:pt x="9947" y="3669"/>
                    <a:pt x="9469" y="3727"/>
                  </a:cubicBezTo>
                  <a:cubicBezTo>
                    <a:pt x="8990" y="3803"/>
                    <a:pt x="8480" y="3912"/>
                    <a:pt x="7976" y="4046"/>
                  </a:cubicBezTo>
                  <a:cubicBezTo>
                    <a:pt x="6355" y="4499"/>
                    <a:pt x="4735" y="5239"/>
                    <a:pt x="3140" y="5985"/>
                  </a:cubicBezTo>
                  <a:cubicBezTo>
                    <a:pt x="2578" y="6253"/>
                    <a:pt x="2023" y="6489"/>
                    <a:pt x="1462" y="6732"/>
                  </a:cubicBezTo>
                  <a:lnTo>
                    <a:pt x="1545" y="6859"/>
                  </a:lnTo>
                  <a:cubicBezTo>
                    <a:pt x="2074" y="6623"/>
                    <a:pt x="2636" y="6381"/>
                    <a:pt x="3216" y="6119"/>
                  </a:cubicBezTo>
                  <a:cubicBezTo>
                    <a:pt x="4786" y="5373"/>
                    <a:pt x="6406" y="4626"/>
                    <a:pt x="8001" y="4180"/>
                  </a:cubicBezTo>
                  <a:cubicBezTo>
                    <a:pt x="8512" y="4046"/>
                    <a:pt x="9016" y="3937"/>
                    <a:pt x="9494" y="3886"/>
                  </a:cubicBezTo>
                  <a:cubicBezTo>
                    <a:pt x="9973" y="3803"/>
                    <a:pt x="10451" y="3778"/>
                    <a:pt x="10904" y="3778"/>
                  </a:cubicBezTo>
                  <a:cubicBezTo>
                    <a:pt x="11963" y="3778"/>
                    <a:pt x="12978" y="3963"/>
                    <a:pt x="13877" y="4307"/>
                  </a:cubicBezTo>
                  <a:cubicBezTo>
                    <a:pt x="13986" y="4365"/>
                    <a:pt x="14062" y="4390"/>
                    <a:pt x="14145" y="4441"/>
                  </a:cubicBezTo>
                  <a:cubicBezTo>
                    <a:pt x="15472" y="5028"/>
                    <a:pt x="16723" y="6170"/>
                    <a:pt x="17948" y="7899"/>
                  </a:cubicBezTo>
                  <a:cubicBezTo>
                    <a:pt x="18241" y="8327"/>
                    <a:pt x="18477" y="8722"/>
                    <a:pt x="18637" y="9124"/>
                  </a:cubicBezTo>
                  <a:cubicBezTo>
                    <a:pt x="18796" y="9494"/>
                    <a:pt x="18905" y="9813"/>
                    <a:pt x="19007" y="10158"/>
                  </a:cubicBezTo>
                  <a:cubicBezTo>
                    <a:pt x="18930" y="10343"/>
                    <a:pt x="18848" y="10528"/>
                    <a:pt x="18771" y="10719"/>
                  </a:cubicBezTo>
                  <a:cubicBezTo>
                    <a:pt x="18663" y="10477"/>
                    <a:pt x="18560" y="10241"/>
                    <a:pt x="18452" y="9998"/>
                  </a:cubicBezTo>
                  <a:cubicBezTo>
                    <a:pt x="18241" y="9603"/>
                    <a:pt x="17999" y="9201"/>
                    <a:pt x="17706" y="8773"/>
                  </a:cubicBezTo>
                  <a:cubicBezTo>
                    <a:pt x="16512" y="7127"/>
                    <a:pt x="15447" y="5902"/>
                    <a:pt x="14145" y="5162"/>
                  </a:cubicBezTo>
                  <a:cubicBezTo>
                    <a:pt x="14062" y="5105"/>
                    <a:pt x="13986" y="5054"/>
                    <a:pt x="13877" y="5028"/>
                  </a:cubicBezTo>
                  <a:cubicBezTo>
                    <a:pt x="12786" y="4467"/>
                    <a:pt x="11593" y="4180"/>
                    <a:pt x="10292" y="4180"/>
                  </a:cubicBezTo>
                  <a:cubicBezTo>
                    <a:pt x="10075" y="4180"/>
                    <a:pt x="9839" y="4205"/>
                    <a:pt x="9596" y="4205"/>
                  </a:cubicBezTo>
                  <a:cubicBezTo>
                    <a:pt x="9118" y="4256"/>
                    <a:pt x="8639" y="4339"/>
                    <a:pt x="8135" y="4441"/>
                  </a:cubicBezTo>
                  <a:cubicBezTo>
                    <a:pt x="6119" y="4894"/>
                    <a:pt x="3988" y="5960"/>
                    <a:pt x="2157" y="6891"/>
                  </a:cubicBezTo>
                  <a:lnTo>
                    <a:pt x="1755" y="7076"/>
                  </a:lnTo>
                  <a:lnTo>
                    <a:pt x="1838" y="7210"/>
                  </a:lnTo>
                  <a:lnTo>
                    <a:pt x="2208" y="7019"/>
                  </a:lnTo>
                  <a:cubicBezTo>
                    <a:pt x="4071" y="6094"/>
                    <a:pt x="6170" y="5054"/>
                    <a:pt x="8161" y="4575"/>
                  </a:cubicBezTo>
                  <a:cubicBezTo>
                    <a:pt x="8671" y="4467"/>
                    <a:pt x="9150" y="4390"/>
                    <a:pt x="9628" y="4365"/>
                  </a:cubicBezTo>
                  <a:cubicBezTo>
                    <a:pt x="9839" y="4339"/>
                    <a:pt x="10075" y="4339"/>
                    <a:pt x="10292" y="4339"/>
                  </a:cubicBezTo>
                  <a:cubicBezTo>
                    <a:pt x="11568" y="4339"/>
                    <a:pt x="12735" y="4601"/>
                    <a:pt x="13826" y="5162"/>
                  </a:cubicBezTo>
                  <a:cubicBezTo>
                    <a:pt x="13903" y="5188"/>
                    <a:pt x="13986" y="5239"/>
                    <a:pt x="14062" y="5264"/>
                  </a:cubicBezTo>
                  <a:cubicBezTo>
                    <a:pt x="15339" y="6011"/>
                    <a:pt x="16404" y="7236"/>
                    <a:pt x="17572" y="8882"/>
                  </a:cubicBezTo>
                  <a:cubicBezTo>
                    <a:pt x="17865" y="9284"/>
                    <a:pt x="18107" y="9679"/>
                    <a:pt x="18318" y="10049"/>
                  </a:cubicBezTo>
                  <a:cubicBezTo>
                    <a:pt x="18452" y="10343"/>
                    <a:pt x="18586" y="10636"/>
                    <a:pt x="18688" y="10930"/>
                  </a:cubicBezTo>
                  <a:cubicBezTo>
                    <a:pt x="18611" y="11140"/>
                    <a:pt x="18529" y="11357"/>
                    <a:pt x="18452" y="11568"/>
                  </a:cubicBezTo>
                  <a:cubicBezTo>
                    <a:pt x="18344" y="11357"/>
                    <a:pt x="18241" y="11140"/>
                    <a:pt x="18107" y="10904"/>
                  </a:cubicBezTo>
                  <a:cubicBezTo>
                    <a:pt x="17891" y="10528"/>
                    <a:pt x="17654" y="10158"/>
                    <a:pt x="17335" y="9762"/>
                  </a:cubicBezTo>
                  <a:cubicBezTo>
                    <a:pt x="17201" y="9545"/>
                    <a:pt x="17042" y="9335"/>
                    <a:pt x="16882" y="9150"/>
                  </a:cubicBezTo>
                  <a:cubicBezTo>
                    <a:pt x="16008" y="7925"/>
                    <a:pt x="15153" y="6783"/>
                    <a:pt x="14062" y="6011"/>
                  </a:cubicBezTo>
                  <a:cubicBezTo>
                    <a:pt x="13986" y="5960"/>
                    <a:pt x="13903" y="5902"/>
                    <a:pt x="13826" y="5851"/>
                  </a:cubicBezTo>
                  <a:cubicBezTo>
                    <a:pt x="12627" y="5079"/>
                    <a:pt x="11249" y="4709"/>
                    <a:pt x="9756" y="4709"/>
                  </a:cubicBezTo>
                  <a:cubicBezTo>
                    <a:pt x="9277" y="4709"/>
                    <a:pt x="8799" y="4735"/>
                    <a:pt x="8295" y="4843"/>
                  </a:cubicBezTo>
                  <a:cubicBezTo>
                    <a:pt x="6119" y="5213"/>
                    <a:pt x="3803" y="6413"/>
                    <a:pt x="2074" y="7395"/>
                  </a:cubicBezTo>
                  <a:lnTo>
                    <a:pt x="2132" y="7529"/>
                  </a:lnTo>
                  <a:cubicBezTo>
                    <a:pt x="3886" y="6540"/>
                    <a:pt x="6170" y="5373"/>
                    <a:pt x="8320" y="4977"/>
                  </a:cubicBezTo>
                  <a:cubicBezTo>
                    <a:pt x="8799" y="4894"/>
                    <a:pt x="9309" y="4843"/>
                    <a:pt x="9756" y="4843"/>
                  </a:cubicBezTo>
                  <a:cubicBezTo>
                    <a:pt x="11223" y="4843"/>
                    <a:pt x="12550" y="5213"/>
                    <a:pt x="13743" y="5985"/>
                  </a:cubicBezTo>
                  <a:cubicBezTo>
                    <a:pt x="13826" y="6036"/>
                    <a:pt x="13903" y="6094"/>
                    <a:pt x="13960" y="6119"/>
                  </a:cubicBezTo>
                  <a:cubicBezTo>
                    <a:pt x="15051" y="6891"/>
                    <a:pt x="15874" y="8033"/>
                    <a:pt x="16774" y="9226"/>
                  </a:cubicBezTo>
                  <a:cubicBezTo>
                    <a:pt x="16934" y="9443"/>
                    <a:pt x="17068" y="9628"/>
                    <a:pt x="17227" y="9839"/>
                  </a:cubicBezTo>
                  <a:cubicBezTo>
                    <a:pt x="17520" y="10241"/>
                    <a:pt x="17763" y="10611"/>
                    <a:pt x="17973" y="10981"/>
                  </a:cubicBezTo>
                  <a:cubicBezTo>
                    <a:pt x="18133" y="11249"/>
                    <a:pt x="18267" y="11542"/>
                    <a:pt x="18401" y="11778"/>
                  </a:cubicBezTo>
                  <a:cubicBezTo>
                    <a:pt x="18369" y="11887"/>
                    <a:pt x="18344" y="11995"/>
                    <a:pt x="18318" y="12097"/>
                  </a:cubicBezTo>
                  <a:cubicBezTo>
                    <a:pt x="18267" y="12231"/>
                    <a:pt x="18241" y="12391"/>
                    <a:pt x="18210" y="12550"/>
                  </a:cubicBezTo>
                  <a:cubicBezTo>
                    <a:pt x="18082" y="12314"/>
                    <a:pt x="17922" y="12072"/>
                    <a:pt x="17763" y="11836"/>
                  </a:cubicBezTo>
                  <a:cubicBezTo>
                    <a:pt x="17546" y="11485"/>
                    <a:pt x="17284" y="11115"/>
                    <a:pt x="16991" y="10719"/>
                  </a:cubicBezTo>
                  <a:cubicBezTo>
                    <a:pt x="16615" y="10241"/>
                    <a:pt x="16296" y="9762"/>
                    <a:pt x="15977" y="9309"/>
                  </a:cubicBezTo>
                  <a:cubicBezTo>
                    <a:pt x="15339" y="8403"/>
                    <a:pt x="14732" y="7529"/>
                    <a:pt x="13986" y="6859"/>
                  </a:cubicBezTo>
                  <a:cubicBezTo>
                    <a:pt x="13903" y="6808"/>
                    <a:pt x="13852" y="6757"/>
                    <a:pt x="13775" y="6674"/>
                  </a:cubicBezTo>
                  <a:cubicBezTo>
                    <a:pt x="12627" y="5800"/>
                    <a:pt x="11325" y="5296"/>
                    <a:pt x="9890" y="5188"/>
                  </a:cubicBezTo>
                  <a:cubicBezTo>
                    <a:pt x="9730" y="5162"/>
                    <a:pt x="9571" y="5162"/>
                    <a:pt x="9411" y="5162"/>
                  </a:cubicBezTo>
                  <a:cubicBezTo>
                    <a:pt x="9092" y="5162"/>
                    <a:pt x="8773" y="5188"/>
                    <a:pt x="8454" y="5213"/>
                  </a:cubicBezTo>
                  <a:cubicBezTo>
                    <a:pt x="6221" y="5507"/>
                    <a:pt x="3912" y="6732"/>
                    <a:pt x="2368" y="7714"/>
                  </a:cubicBezTo>
                  <a:lnTo>
                    <a:pt x="2451" y="7848"/>
                  </a:lnTo>
                  <a:cubicBezTo>
                    <a:pt x="3963" y="6859"/>
                    <a:pt x="6247" y="5666"/>
                    <a:pt x="8480" y="5373"/>
                  </a:cubicBezTo>
                  <a:cubicBezTo>
                    <a:pt x="8799" y="5322"/>
                    <a:pt x="9092" y="5322"/>
                    <a:pt x="9411" y="5322"/>
                  </a:cubicBezTo>
                  <a:lnTo>
                    <a:pt x="9890" y="5322"/>
                  </a:lnTo>
                  <a:cubicBezTo>
                    <a:pt x="11274" y="5424"/>
                    <a:pt x="12550" y="5934"/>
                    <a:pt x="13667" y="6808"/>
                  </a:cubicBezTo>
                  <a:cubicBezTo>
                    <a:pt x="13743" y="6859"/>
                    <a:pt x="13826" y="6917"/>
                    <a:pt x="13877" y="6968"/>
                  </a:cubicBezTo>
                  <a:cubicBezTo>
                    <a:pt x="14624" y="7631"/>
                    <a:pt x="15211" y="8486"/>
                    <a:pt x="15849" y="9386"/>
                  </a:cubicBezTo>
                  <a:cubicBezTo>
                    <a:pt x="16168" y="9864"/>
                    <a:pt x="16512" y="10343"/>
                    <a:pt x="16857" y="10821"/>
                  </a:cubicBezTo>
                  <a:cubicBezTo>
                    <a:pt x="17176" y="11223"/>
                    <a:pt x="17412" y="11568"/>
                    <a:pt x="17654" y="11912"/>
                  </a:cubicBezTo>
                  <a:cubicBezTo>
                    <a:pt x="17839" y="12206"/>
                    <a:pt x="18025" y="12499"/>
                    <a:pt x="18184" y="12793"/>
                  </a:cubicBezTo>
                  <a:cubicBezTo>
                    <a:pt x="18133" y="13054"/>
                    <a:pt x="18133" y="13373"/>
                    <a:pt x="18133" y="13692"/>
                  </a:cubicBezTo>
                  <a:cubicBezTo>
                    <a:pt x="17948" y="13456"/>
                    <a:pt x="17788" y="13239"/>
                    <a:pt x="17629" y="13003"/>
                  </a:cubicBezTo>
                  <a:lnTo>
                    <a:pt x="17444" y="12735"/>
                  </a:lnTo>
                  <a:cubicBezTo>
                    <a:pt x="17201" y="12442"/>
                    <a:pt x="16965" y="12097"/>
                    <a:pt x="16615" y="11702"/>
                  </a:cubicBezTo>
                  <a:cubicBezTo>
                    <a:pt x="16110" y="11064"/>
                    <a:pt x="15715" y="10400"/>
                    <a:pt x="15339" y="9762"/>
                  </a:cubicBezTo>
                  <a:cubicBezTo>
                    <a:pt x="14892" y="9016"/>
                    <a:pt x="14464" y="8327"/>
                    <a:pt x="13903" y="7714"/>
                  </a:cubicBezTo>
                  <a:cubicBezTo>
                    <a:pt x="13852" y="7657"/>
                    <a:pt x="13775" y="7606"/>
                    <a:pt x="13718" y="7529"/>
                  </a:cubicBezTo>
                  <a:cubicBezTo>
                    <a:pt x="12659" y="6489"/>
                    <a:pt x="11408" y="5877"/>
                    <a:pt x="10049" y="5666"/>
                  </a:cubicBezTo>
                  <a:cubicBezTo>
                    <a:pt x="9756" y="5615"/>
                    <a:pt x="9437" y="5583"/>
                    <a:pt x="9118" y="5583"/>
                  </a:cubicBezTo>
                  <a:cubicBezTo>
                    <a:pt x="8958" y="5583"/>
                    <a:pt x="8799" y="5615"/>
                    <a:pt x="8639" y="5615"/>
                  </a:cubicBezTo>
                  <a:cubicBezTo>
                    <a:pt x="6808" y="5743"/>
                    <a:pt x="4626" y="6623"/>
                    <a:pt x="2661" y="8033"/>
                  </a:cubicBezTo>
                  <a:lnTo>
                    <a:pt x="2738" y="8167"/>
                  </a:lnTo>
                  <a:cubicBezTo>
                    <a:pt x="4684" y="6783"/>
                    <a:pt x="6834" y="5902"/>
                    <a:pt x="8639" y="5775"/>
                  </a:cubicBezTo>
                  <a:cubicBezTo>
                    <a:pt x="8799" y="5743"/>
                    <a:pt x="8958" y="5743"/>
                    <a:pt x="9118" y="5743"/>
                  </a:cubicBezTo>
                  <a:cubicBezTo>
                    <a:pt x="9437" y="5743"/>
                    <a:pt x="9730" y="5775"/>
                    <a:pt x="10024" y="5800"/>
                  </a:cubicBezTo>
                  <a:cubicBezTo>
                    <a:pt x="11351" y="6011"/>
                    <a:pt x="12576" y="6623"/>
                    <a:pt x="13616" y="7631"/>
                  </a:cubicBezTo>
                  <a:cubicBezTo>
                    <a:pt x="13667" y="7714"/>
                    <a:pt x="13743" y="7765"/>
                    <a:pt x="13801" y="7816"/>
                  </a:cubicBezTo>
                  <a:cubicBezTo>
                    <a:pt x="14330" y="8403"/>
                    <a:pt x="14758" y="9092"/>
                    <a:pt x="15211" y="9839"/>
                  </a:cubicBezTo>
                  <a:cubicBezTo>
                    <a:pt x="15606" y="10477"/>
                    <a:pt x="16008" y="11140"/>
                    <a:pt x="16512" y="11778"/>
                  </a:cubicBezTo>
                  <a:cubicBezTo>
                    <a:pt x="16857" y="12206"/>
                    <a:pt x="17093" y="12525"/>
                    <a:pt x="17310" y="12818"/>
                  </a:cubicBezTo>
                  <a:lnTo>
                    <a:pt x="17495" y="13080"/>
                  </a:lnTo>
                  <a:cubicBezTo>
                    <a:pt x="17706" y="13373"/>
                    <a:pt x="17922" y="13667"/>
                    <a:pt x="18133" y="13935"/>
                  </a:cubicBezTo>
                  <a:cubicBezTo>
                    <a:pt x="18133" y="14279"/>
                    <a:pt x="18158" y="14598"/>
                    <a:pt x="18241" y="14943"/>
                  </a:cubicBezTo>
                  <a:cubicBezTo>
                    <a:pt x="17891" y="14598"/>
                    <a:pt x="17520" y="14171"/>
                    <a:pt x="17093" y="13667"/>
                  </a:cubicBezTo>
                  <a:cubicBezTo>
                    <a:pt x="16991" y="13533"/>
                    <a:pt x="16882" y="13399"/>
                    <a:pt x="16774" y="13271"/>
                  </a:cubicBezTo>
                  <a:cubicBezTo>
                    <a:pt x="16589" y="13054"/>
                    <a:pt x="16429" y="12869"/>
                    <a:pt x="16270" y="12659"/>
                  </a:cubicBezTo>
                  <a:cubicBezTo>
                    <a:pt x="15658" y="11912"/>
                    <a:pt x="15262" y="11140"/>
                    <a:pt x="14860" y="10368"/>
                  </a:cubicBezTo>
                  <a:cubicBezTo>
                    <a:pt x="14541" y="9730"/>
                    <a:pt x="14222" y="9124"/>
                    <a:pt x="13826" y="8563"/>
                  </a:cubicBezTo>
                  <a:cubicBezTo>
                    <a:pt x="13775" y="8512"/>
                    <a:pt x="13718" y="8429"/>
                    <a:pt x="13641" y="8378"/>
                  </a:cubicBezTo>
                  <a:cubicBezTo>
                    <a:pt x="12684" y="7210"/>
                    <a:pt x="11485" y="6438"/>
                    <a:pt x="10183" y="6145"/>
                  </a:cubicBezTo>
                  <a:cubicBezTo>
                    <a:pt x="9788" y="6062"/>
                    <a:pt x="9360" y="6011"/>
                    <a:pt x="8907" y="6011"/>
                  </a:cubicBezTo>
                  <a:lnTo>
                    <a:pt x="8799" y="6011"/>
                  </a:lnTo>
                  <a:cubicBezTo>
                    <a:pt x="6917" y="6036"/>
                    <a:pt x="4735" y="6917"/>
                    <a:pt x="2955" y="8378"/>
                  </a:cubicBezTo>
                  <a:lnTo>
                    <a:pt x="3031" y="8486"/>
                  </a:lnTo>
                  <a:cubicBezTo>
                    <a:pt x="4811" y="7076"/>
                    <a:pt x="6968" y="6196"/>
                    <a:pt x="8799" y="6145"/>
                  </a:cubicBezTo>
                  <a:lnTo>
                    <a:pt x="8907" y="6145"/>
                  </a:lnTo>
                  <a:cubicBezTo>
                    <a:pt x="9335" y="6145"/>
                    <a:pt x="9756" y="6196"/>
                    <a:pt x="10158" y="6304"/>
                  </a:cubicBezTo>
                  <a:cubicBezTo>
                    <a:pt x="11434" y="6598"/>
                    <a:pt x="12601" y="7338"/>
                    <a:pt x="13533" y="8454"/>
                  </a:cubicBezTo>
                  <a:cubicBezTo>
                    <a:pt x="13584" y="8537"/>
                    <a:pt x="13641" y="8588"/>
                    <a:pt x="13692" y="8671"/>
                  </a:cubicBezTo>
                  <a:cubicBezTo>
                    <a:pt x="14120" y="9201"/>
                    <a:pt x="14413" y="9813"/>
                    <a:pt x="14732" y="10451"/>
                  </a:cubicBezTo>
                  <a:cubicBezTo>
                    <a:pt x="15128" y="11223"/>
                    <a:pt x="15530" y="12021"/>
                    <a:pt x="16136" y="12735"/>
                  </a:cubicBezTo>
                  <a:cubicBezTo>
                    <a:pt x="16327" y="12952"/>
                    <a:pt x="16487" y="13163"/>
                    <a:pt x="16646" y="13348"/>
                  </a:cubicBezTo>
                  <a:cubicBezTo>
                    <a:pt x="16748" y="13482"/>
                    <a:pt x="16882" y="13616"/>
                    <a:pt x="16991" y="13750"/>
                  </a:cubicBezTo>
                  <a:cubicBezTo>
                    <a:pt x="17469" y="14356"/>
                    <a:pt x="17891" y="14834"/>
                    <a:pt x="18292" y="15211"/>
                  </a:cubicBezTo>
                  <a:cubicBezTo>
                    <a:pt x="18401" y="15581"/>
                    <a:pt x="18529" y="15925"/>
                    <a:pt x="18688" y="16244"/>
                  </a:cubicBezTo>
                  <a:cubicBezTo>
                    <a:pt x="18082" y="15849"/>
                    <a:pt x="17444" y="15287"/>
                    <a:pt x="16748" y="14573"/>
                  </a:cubicBezTo>
                  <a:cubicBezTo>
                    <a:pt x="16455" y="14254"/>
                    <a:pt x="16168" y="13935"/>
                    <a:pt x="15900" y="13616"/>
                  </a:cubicBezTo>
                  <a:cubicBezTo>
                    <a:pt x="15236" y="12844"/>
                    <a:pt x="14860" y="11963"/>
                    <a:pt x="14515" y="11115"/>
                  </a:cubicBezTo>
                  <a:cubicBezTo>
                    <a:pt x="14305" y="10560"/>
                    <a:pt x="14062" y="9973"/>
                    <a:pt x="13743" y="9443"/>
                  </a:cubicBezTo>
                  <a:cubicBezTo>
                    <a:pt x="13692" y="9360"/>
                    <a:pt x="13641" y="9284"/>
                    <a:pt x="13584" y="9201"/>
                  </a:cubicBezTo>
                  <a:cubicBezTo>
                    <a:pt x="12735" y="7925"/>
                    <a:pt x="11593" y="7019"/>
                    <a:pt x="10343" y="6623"/>
                  </a:cubicBezTo>
                  <a:cubicBezTo>
                    <a:pt x="9890" y="6489"/>
                    <a:pt x="9437" y="6413"/>
                    <a:pt x="8958" y="6413"/>
                  </a:cubicBezTo>
                  <a:cubicBezTo>
                    <a:pt x="8907" y="6381"/>
                    <a:pt x="8831" y="6381"/>
                    <a:pt x="8748" y="6381"/>
                  </a:cubicBezTo>
                  <a:cubicBezTo>
                    <a:pt x="6917" y="6381"/>
                    <a:pt x="4811" y="7261"/>
                    <a:pt x="3248" y="8697"/>
                  </a:cubicBezTo>
                  <a:lnTo>
                    <a:pt x="3350" y="8805"/>
                  </a:lnTo>
                  <a:cubicBezTo>
                    <a:pt x="4894" y="7395"/>
                    <a:pt x="6942" y="6540"/>
                    <a:pt x="8748" y="6540"/>
                  </a:cubicBezTo>
                  <a:lnTo>
                    <a:pt x="8958" y="6540"/>
                  </a:lnTo>
                  <a:cubicBezTo>
                    <a:pt x="9411" y="6572"/>
                    <a:pt x="9864" y="6649"/>
                    <a:pt x="10292" y="6783"/>
                  </a:cubicBezTo>
                  <a:cubicBezTo>
                    <a:pt x="11542" y="7153"/>
                    <a:pt x="12627" y="8033"/>
                    <a:pt x="13456" y="9284"/>
                  </a:cubicBezTo>
                  <a:cubicBezTo>
                    <a:pt x="13507" y="9360"/>
                    <a:pt x="13558" y="9443"/>
                    <a:pt x="13616" y="9520"/>
                  </a:cubicBezTo>
                  <a:cubicBezTo>
                    <a:pt x="13935" y="10024"/>
                    <a:pt x="14145" y="10585"/>
                    <a:pt x="14381" y="11166"/>
                  </a:cubicBezTo>
                  <a:cubicBezTo>
                    <a:pt x="14732" y="12021"/>
                    <a:pt x="15102" y="12920"/>
                    <a:pt x="15791" y="13718"/>
                  </a:cubicBezTo>
                  <a:cubicBezTo>
                    <a:pt x="16059" y="14037"/>
                    <a:pt x="16327" y="14330"/>
                    <a:pt x="16646" y="14675"/>
                  </a:cubicBezTo>
                  <a:cubicBezTo>
                    <a:pt x="17412" y="15504"/>
                    <a:pt x="18158" y="16110"/>
                    <a:pt x="18879" y="16512"/>
                  </a:cubicBezTo>
                  <a:cubicBezTo>
                    <a:pt x="19141" y="16908"/>
                    <a:pt x="19517" y="17259"/>
                    <a:pt x="19996" y="17495"/>
                  </a:cubicBezTo>
                  <a:cubicBezTo>
                    <a:pt x="19677" y="17418"/>
                    <a:pt x="19358" y="17310"/>
                    <a:pt x="19064" y="17201"/>
                  </a:cubicBezTo>
                  <a:cubicBezTo>
                    <a:pt x="18158" y="16857"/>
                    <a:pt x="17253" y="16270"/>
                    <a:pt x="16404" y="15472"/>
                  </a:cubicBezTo>
                  <a:cubicBezTo>
                    <a:pt x="16110" y="15211"/>
                    <a:pt x="15817" y="14917"/>
                    <a:pt x="15555" y="14598"/>
                  </a:cubicBezTo>
                  <a:cubicBezTo>
                    <a:pt x="14834" y="13775"/>
                    <a:pt x="14541" y="12869"/>
                    <a:pt x="14222" y="11887"/>
                  </a:cubicBezTo>
                  <a:cubicBezTo>
                    <a:pt x="14062" y="11357"/>
                    <a:pt x="13903" y="10821"/>
                    <a:pt x="13641" y="10292"/>
                  </a:cubicBezTo>
                  <a:cubicBezTo>
                    <a:pt x="13616" y="10209"/>
                    <a:pt x="13558" y="10132"/>
                    <a:pt x="13533" y="10049"/>
                  </a:cubicBezTo>
                  <a:cubicBezTo>
                    <a:pt x="13003" y="9041"/>
                    <a:pt x="12046" y="7740"/>
                    <a:pt x="10477" y="7127"/>
                  </a:cubicBezTo>
                  <a:cubicBezTo>
                    <a:pt x="10049" y="6942"/>
                    <a:pt x="9596" y="6834"/>
                    <a:pt x="9118" y="6783"/>
                  </a:cubicBezTo>
                  <a:cubicBezTo>
                    <a:pt x="8958" y="6783"/>
                    <a:pt x="8799" y="6757"/>
                    <a:pt x="8639" y="6757"/>
                  </a:cubicBezTo>
                  <a:cubicBezTo>
                    <a:pt x="6859" y="6757"/>
                    <a:pt x="4920" y="7631"/>
                    <a:pt x="3535" y="9016"/>
                  </a:cubicBezTo>
                  <a:lnTo>
                    <a:pt x="3644" y="9124"/>
                  </a:lnTo>
                  <a:cubicBezTo>
                    <a:pt x="5003" y="7765"/>
                    <a:pt x="6885" y="6917"/>
                    <a:pt x="8639" y="6917"/>
                  </a:cubicBezTo>
                  <a:cubicBezTo>
                    <a:pt x="8799" y="6917"/>
                    <a:pt x="8958" y="6917"/>
                    <a:pt x="9118" y="6942"/>
                  </a:cubicBezTo>
                  <a:cubicBezTo>
                    <a:pt x="9571" y="6993"/>
                    <a:pt x="10024" y="7102"/>
                    <a:pt x="10426" y="7261"/>
                  </a:cubicBezTo>
                  <a:cubicBezTo>
                    <a:pt x="11938" y="7874"/>
                    <a:pt x="12869" y="9150"/>
                    <a:pt x="13399" y="10107"/>
                  </a:cubicBezTo>
                  <a:cubicBezTo>
                    <a:pt x="13424" y="10183"/>
                    <a:pt x="13482" y="10266"/>
                    <a:pt x="13507" y="10343"/>
                  </a:cubicBezTo>
                  <a:cubicBezTo>
                    <a:pt x="13743" y="10879"/>
                    <a:pt x="13935" y="11408"/>
                    <a:pt x="14094" y="11938"/>
                  </a:cubicBezTo>
                  <a:cubicBezTo>
                    <a:pt x="14381" y="12869"/>
                    <a:pt x="14701" y="13852"/>
                    <a:pt x="15447" y="14675"/>
                  </a:cubicBezTo>
                  <a:cubicBezTo>
                    <a:pt x="15715" y="14994"/>
                    <a:pt x="16008" y="15313"/>
                    <a:pt x="16327" y="15606"/>
                  </a:cubicBezTo>
                  <a:cubicBezTo>
                    <a:pt x="17176" y="16404"/>
                    <a:pt x="18082" y="16991"/>
                    <a:pt x="19007" y="17335"/>
                  </a:cubicBezTo>
                  <a:cubicBezTo>
                    <a:pt x="19779" y="17629"/>
                    <a:pt x="20602" y="17814"/>
                    <a:pt x="21534" y="17865"/>
                  </a:cubicBezTo>
                  <a:cubicBezTo>
                    <a:pt x="21853" y="17865"/>
                    <a:pt x="22172" y="17897"/>
                    <a:pt x="22516" y="17897"/>
                  </a:cubicBezTo>
                  <a:cubicBezTo>
                    <a:pt x="23345" y="17897"/>
                    <a:pt x="24220" y="17839"/>
                    <a:pt x="25228" y="17737"/>
                  </a:cubicBezTo>
                  <a:lnTo>
                    <a:pt x="25228" y="17737"/>
                  </a:lnTo>
                  <a:cubicBezTo>
                    <a:pt x="23926" y="17973"/>
                    <a:pt x="22573" y="18184"/>
                    <a:pt x="21272" y="18184"/>
                  </a:cubicBezTo>
                  <a:cubicBezTo>
                    <a:pt x="20500" y="18184"/>
                    <a:pt x="19754" y="18107"/>
                    <a:pt x="19007" y="17922"/>
                  </a:cubicBezTo>
                  <a:cubicBezTo>
                    <a:pt x="17572" y="17546"/>
                    <a:pt x="16244" y="16723"/>
                    <a:pt x="15179" y="15555"/>
                  </a:cubicBezTo>
                  <a:cubicBezTo>
                    <a:pt x="14439" y="14758"/>
                    <a:pt x="14222" y="13775"/>
                    <a:pt x="13986" y="12735"/>
                  </a:cubicBezTo>
                  <a:cubicBezTo>
                    <a:pt x="13852" y="12123"/>
                    <a:pt x="13718" y="11485"/>
                    <a:pt x="13456" y="10879"/>
                  </a:cubicBezTo>
                  <a:cubicBezTo>
                    <a:pt x="12844" y="9360"/>
                    <a:pt x="11829" y="8193"/>
                    <a:pt x="10636" y="7606"/>
                  </a:cubicBezTo>
                  <a:cubicBezTo>
                    <a:pt x="9998" y="7287"/>
                    <a:pt x="9277" y="7127"/>
                    <a:pt x="8537" y="7127"/>
                  </a:cubicBezTo>
                  <a:cubicBezTo>
                    <a:pt x="6859" y="7127"/>
                    <a:pt x="5079" y="7925"/>
                    <a:pt x="3829" y="9360"/>
                  </a:cubicBezTo>
                  <a:lnTo>
                    <a:pt x="3963" y="9443"/>
                  </a:lnTo>
                  <a:cubicBezTo>
                    <a:pt x="5162" y="8059"/>
                    <a:pt x="6885" y="7287"/>
                    <a:pt x="8537" y="7287"/>
                  </a:cubicBezTo>
                  <a:cubicBezTo>
                    <a:pt x="9252" y="7287"/>
                    <a:pt x="9947" y="7421"/>
                    <a:pt x="10553" y="7740"/>
                  </a:cubicBezTo>
                  <a:cubicBezTo>
                    <a:pt x="11727" y="8295"/>
                    <a:pt x="12710" y="9443"/>
                    <a:pt x="13322" y="10930"/>
                  </a:cubicBezTo>
                  <a:cubicBezTo>
                    <a:pt x="13584" y="11542"/>
                    <a:pt x="13718" y="12155"/>
                    <a:pt x="13852" y="12761"/>
                  </a:cubicBezTo>
                  <a:cubicBezTo>
                    <a:pt x="14094" y="13826"/>
                    <a:pt x="14305" y="14809"/>
                    <a:pt x="15077" y="15664"/>
                  </a:cubicBezTo>
                  <a:cubicBezTo>
                    <a:pt x="16168" y="16857"/>
                    <a:pt x="17520" y="17680"/>
                    <a:pt x="18956" y="18056"/>
                  </a:cubicBezTo>
                  <a:cubicBezTo>
                    <a:pt x="19728" y="18267"/>
                    <a:pt x="20500" y="18343"/>
                    <a:pt x="21272" y="18343"/>
                  </a:cubicBezTo>
                  <a:cubicBezTo>
                    <a:pt x="22784" y="18343"/>
                    <a:pt x="24302" y="18056"/>
                    <a:pt x="25789" y="17763"/>
                  </a:cubicBezTo>
                  <a:cubicBezTo>
                    <a:pt x="27301" y="17495"/>
                    <a:pt x="28769" y="17201"/>
                    <a:pt x="30172" y="17201"/>
                  </a:cubicBezTo>
                  <a:cubicBezTo>
                    <a:pt x="31346" y="17201"/>
                    <a:pt x="32463" y="17386"/>
                    <a:pt x="33522" y="17922"/>
                  </a:cubicBezTo>
                  <a:cubicBezTo>
                    <a:pt x="35678" y="18956"/>
                    <a:pt x="36980" y="21112"/>
                    <a:pt x="38256" y="23211"/>
                  </a:cubicBezTo>
                  <a:cubicBezTo>
                    <a:pt x="39423" y="25125"/>
                    <a:pt x="40648" y="27116"/>
                    <a:pt x="42537" y="28264"/>
                  </a:cubicBezTo>
                  <a:cubicBezTo>
                    <a:pt x="42613" y="28341"/>
                    <a:pt x="42722" y="28424"/>
                    <a:pt x="42805" y="28475"/>
                  </a:cubicBezTo>
                  <a:cubicBezTo>
                    <a:pt x="42881" y="28583"/>
                    <a:pt x="42990" y="28660"/>
                    <a:pt x="43066" y="28743"/>
                  </a:cubicBezTo>
                  <a:cubicBezTo>
                    <a:pt x="43149" y="28819"/>
                    <a:pt x="43226" y="28928"/>
                    <a:pt x="43334" y="29004"/>
                  </a:cubicBezTo>
                  <a:cubicBezTo>
                    <a:pt x="43385" y="29113"/>
                    <a:pt x="43468" y="29189"/>
                    <a:pt x="43545" y="29298"/>
                  </a:cubicBezTo>
                  <a:cubicBezTo>
                    <a:pt x="43628" y="29406"/>
                    <a:pt x="43704" y="29508"/>
                    <a:pt x="43813" y="29591"/>
                  </a:cubicBezTo>
                  <a:cubicBezTo>
                    <a:pt x="43864" y="29700"/>
                    <a:pt x="43921" y="29776"/>
                    <a:pt x="43998" y="29859"/>
                  </a:cubicBezTo>
                  <a:cubicBezTo>
                    <a:pt x="43998" y="29885"/>
                    <a:pt x="44023" y="29885"/>
                    <a:pt x="44023" y="29910"/>
                  </a:cubicBezTo>
                  <a:cubicBezTo>
                    <a:pt x="44081" y="29961"/>
                    <a:pt x="44106" y="30019"/>
                    <a:pt x="44157" y="30095"/>
                  </a:cubicBezTo>
                  <a:cubicBezTo>
                    <a:pt x="44183" y="30121"/>
                    <a:pt x="44208" y="30178"/>
                    <a:pt x="44266" y="30229"/>
                  </a:cubicBezTo>
                  <a:cubicBezTo>
                    <a:pt x="44266" y="30255"/>
                    <a:pt x="44291" y="30280"/>
                    <a:pt x="44317" y="30306"/>
                  </a:cubicBezTo>
                  <a:cubicBezTo>
                    <a:pt x="44368" y="30389"/>
                    <a:pt x="44425" y="30465"/>
                    <a:pt x="44476" y="30548"/>
                  </a:cubicBezTo>
                  <a:cubicBezTo>
                    <a:pt x="44559" y="30657"/>
                    <a:pt x="44610" y="30759"/>
                    <a:pt x="44687" y="30867"/>
                  </a:cubicBezTo>
                  <a:cubicBezTo>
                    <a:pt x="44770" y="30976"/>
                    <a:pt x="44846" y="31078"/>
                    <a:pt x="44929" y="31186"/>
                  </a:cubicBezTo>
                  <a:cubicBezTo>
                    <a:pt x="44980" y="31320"/>
                    <a:pt x="45063" y="31422"/>
                    <a:pt x="45140" y="31531"/>
                  </a:cubicBezTo>
                  <a:cubicBezTo>
                    <a:pt x="45223" y="31665"/>
                    <a:pt x="45299" y="31799"/>
                    <a:pt x="45408" y="31933"/>
                  </a:cubicBezTo>
                  <a:cubicBezTo>
                    <a:pt x="45912" y="32756"/>
                    <a:pt x="46575" y="33445"/>
                    <a:pt x="47373" y="33872"/>
                  </a:cubicBezTo>
                  <a:cubicBezTo>
                    <a:pt x="47909" y="34166"/>
                    <a:pt x="48413" y="34293"/>
                    <a:pt x="48891" y="34293"/>
                  </a:cubicBezTo>
                  <a:cubicBezTo>
                    <a:pt x="50965" y="34293"/>
                    <a:pt x="52477" y="31901"/>
                    <a:pt x="53568" y="30178"/>
                  </a:cubicBezTo>
                  <a:cubicBezTo>
                    <a:pt x="55826" y="31078"/>
                    <a:pt x="57900" y="32832"/>
                    <a:pt x="59552" y="35282"/>
                  </a:cubicBezTo>
                  <a:cubicBezTo>
                    <a:pt x="61409" y="37994"/>
                    <a:pt x="62500" y="41152"/>
                    <a:pt x="63591" y="44214"/>
                  </a:cubicBezTo>
                  <a:lnTo>
                    <a:pt x="63725" y="44157"/>
                  </a:lnTo>
                  <a:cubicBezTo>
                    <a:pt x="62659" y="41101"/>
                    <a:pt x="61543" y="37936"/>
                    <a:pt x="59680" y="35199"/>
                  </a:cubicBezTo>
                  <a:cubicBezTo>
                    <a:pt x="58008" y="32756"/>
                    <a:pt x="55909" y="30976"/>
                    <a:pt x="53651" y="30044"/>
                  </a:cubicBezTo>
                  <a:cubicBezTo>
                    <a:pt x="53702" y="29961"/>
                    <a:pt x="53753" y="29859"/>
                    <a:pt x="53810" y="29776"/>
                  </a:cubicBezTo>
                  <a:lnTo>
                    <a:pt x="53836" y="29751"/>
                  </a:lnTo>
                  <a:cubicBezTo>
                    <a:pt x="56362" y="30657"/>
                    <a:pt x="58621" y="32571"/>
                    <a:pt x="60292" y="35225"/>
                  </a:cubicBezTo>
                  <a:cubicBezTo>
                    <a:pt x="60535" y="35569"/>
                    <a:pt x="60745" y="35920"/>
                    <a:pt x="60930" y="36290"/>
                  </a:cubicBezTo>
                  <a:cubicBezTo>
                    <a:pt x="62340" y="38791"/>
                    <a:pt x="63221" y="41554"/>
                    <a:pt x="64069" y="44240"/>
                  </a:cubicBezTo>
                  <a:lnTo>
                    <a:pt x="64203" y="44214"/>
                  </a:lnTo>
                  <a:cubicBezTo>
                    <a:pt x="63348" y="41528"/>
                    <a:pt x="62474" y="38734"/>
                    <a:pt x="61064" y="36207"/>
                  </a:cubicBezTo>
                  <a:cubicBezTo>
                    <a:pt x="60854" y="35837"/>
                    <a:pt x="60637" y="35493"/>
                    <a:pt x="60426" y="35148"/>
                  </a:cubicBezTo>
                  <a:cubicBezTo>
                    <a:pt x="58723" y="32488"/>
                    <a:pt x="56439" y="30548"/>
                    <a:pt x="53912" y="29617"/>
                  </a:cubicBezTo>
                  <a:cubicBezTo>
                    <a:pt x="53995" y="29508"/>
                    <a:pt x="54046" y="29406"/>
                    <a:pt x="54129" y="29298"/>
                  </a:cubicBezTo>
                  <a:cubicBezTo>
                    <a:pt x="56892" y="30229"/>
                    <a:pt x="59335" y="32303"/>
                    <a:pt x="61064" y="35174"/>
                  </a:cubicBezTo>
                  <a:cubicBezTo>
                    <a:pt x="61275" y="35518"/>
                    <a:pt x="61466" y="35888"/>
                    <a:pt x="61651" y="36239"/>
                  </a:cubicBezTo>
                  <a:cubicBezTo>
                    <a:pt x="62978" y="38791"/>
                    <a:pt x="63776" y="41579"/>
                    <a:pt x="64548" y="44291"/>
                  </a:cubicBezTo>
                  <a:lnTo>
                    <a:pt x="64682" y="44265"/>
                  </a:lnTo>
                  <a:cubicBezTo>
                    <a:pt x="63910" y="41554"/>
                    <a:pt x="63112" y="38734"/>
                    <a:pt x="61785" y="36182"/>
                  </a:cubicBezTo>
                  <a:cubicBezTo>
                    <a:pt x="61594" y="35812"/>
                    <a:pt x="61409" y="35442"/>
                    <a:pt x="61198" y="35091"/>
                  </a:cubicBezTo>
                  <a:cubicBezTo>
                    <a:pt x="59469" y="32220"/>
                    <a:pt x="57000" y="30121"/>
                    <a:pt x="54206" y="29189"/>
                  </a:cubicBezTo>
                  <a:cubicBezTo>
                    <a:pt x="54289" y="29087"/>
                    <a:pt x="54365" y="28979"/>
                    <a:pt x="54448" y="28870"/>
                  </a:cubicBezTo>
                  <a:cubicBezTo>
                    <a:pt x="54499" y="28902"/>
                    <a:pt x="54550" y="28902"/>
                    <a:pt x="54608" y="28928"/>
                  </a:cubicBezTo>
                  <a:cubicBezTo>
                    <a:pt x="57555" y="29885"/>
                    <a:pt x="60107" y="32092"/>
                    <a:pt x="61811" y="35123"/>
                  </a:cubicBezTo>
                  <a:cubicBezTo>
                    <a:pt x="62021" y="35467"/>
                    <a:pt x="62206" y="35837"/>
                    <a:pt x="62391" y="36207"/>
                  </a:cubicBezTo>
                  <a:cubicBezTo>
                    <a:pt x="63616" y="38791"/>
                    <a:pt x="64337" y="41605"/>
                    <a:pt x="65001" y="44342"/>
                  </a:cubicBezTo>
                  <a:lnTo>
                    <a:pt x="65160" y="44291"/>
                  </a:lnTo>
                  <a:cubicBezTo>
                    <a:pt x="64465" y="41579"/>
                    <a:pt x="63776" y="38734"/>
                    <a:pt x="62525" y="36156"/>
                  </a:cubicBezTo>
                  <a:cubicBezTo>
                    <a:pt x="62340" y="35786"/>
                    <a:pt x="62155" y="35410"/>
                    <a:pt x="61945" y="35040"/>
                  </a:cubicBezTo>
                  <a:cubicBezTo>
                    <a:pt x="60216" y="31984"/>
                    <a:pt x="57638" y="29751"/>
                    <a:pt x="54633" y="28794"/>
                  </a:cubicBezTo>
                  <a:cubicBezTo>
                    <a:pt x="54608" y="28768"/>
                    <a:pt x="54576" y="28768"/>
                    <a:pt x="54525" y="28743"/>
                  </a:cubicBezTo>
                  <a:cubicBezTo>
                    <a:pt x="54608" y="28660"/>
                    <a:pt x="54684" y="28551"/>
                    <a:pt x="54767" y="28475"/>
                  </a:cubicBezTo>
                  <a:cubicBezTo>
                    <a:pt x="55029" y="28526"/>
                    <a:pt x="55271" y="28609"/>
                    <a:pt x="55533" y="28685"/>
                  </a:cubicBezTo>
                  <a:cubicBezTo>
                    <a:pt x="58461" y="29725"/>
                    <a:pt x="60956" y="31984"/>
                    <a:pt x="62583" y="35065"/>
                  </a:cubicBezTo>
                  <a:cubicBezTo>
                    <a:pt x="62768" y="35442"/>
                    <a:pt x="62953" y="35812"/>
                    <a:pt x="63112" y="36182"/>
                  </a:cubicBezTo>
                  <a:cubicBezTo>
                    <a:pt x="64280" y="38791"/>
                    <a:pt x="64892" y="41630"/>
                    <a:pt x="65479" y="44374"/>
                  </a:cubicBezTo>
                  <a:lnTo>
                    <a:pt x="65639" y="44342"/>
                  </a:lnTo>
                  <a:cubicBezTo>
                    <a:pt x="65026" y="41605"/>
                    <a:pt x="64414" y="38759"/>
                    <a:pt x="63246" y="36131"/>
                  </a:cubicBezTo>
                  <a:cubicBezTo>
                    <a:pt x="63087" y="35729"/>
                    <a:pt x="62902" y="35359"/>
                    <a:pt x="62710" y="35014"/>
                  </a:cubicBezTo>
                  <a:cubicBezTo>
                    <a:pt x="61064" y="31875"/>
                    <a:pt x="58538" y="29591"/>
                    <a:pt x="55565" y="28551"/>
                  </a:cubicBezTo>
                  <a:cubicBezTo>
                    <a:pt x="55348" y="28475"/>
                    <a:pt x="55112" y="28392"/>
                    <a:pt x="54869" y="28341"/>
                  </a:cubicBezTo>
                  <a:cubicBezTo>
                    <a:pt x="54952" y="28232"/>
                    <a:pt x="55029" y="28156"/>
                    <a:pt x="55086" y="28073"/>
                  </a:cubicBezTo>
                  <a:cubicBezTo>
                    <a:pt x="55533" y="28156"/>
                    <a:pt x="55986" y="28264"/>
                    <a:pt x="56439" y="28449"/>
                  </a:cubicBezTo>
                  <a:cubicBezTo>
                    <a:pt x="59361" y="29566"/>
                    <a:pt x="61811" y="31901"/>
                    <a:pt x="63348" y="35040"/>
                  </a:cubicBezTo>
                  <a:cubicBezTo>
                    <a:pt x="63508" y="35384"/>
                    <a:pt x="63667" y="35761"/>
                    <a:pt x="63827" y="36156"/>
                  </a:cubicBezTo>
                  <a:cubicBezTo>
                    <a:pt x="64918" y="38817"/>
                    <a:pt x="65454" y="41662"/>
                    <a:pt x="65958" y="44425"/>
                  </a:cubicBezTo>
                  <a:lnTo>
                    <a:pt x="66117" y="44399"/>
                  </a:lnTo>
                  <a:cubicBezTo>
                    <a:pt x="65581" y="41630"/>
                    <a:pt x="65052" y="38759"/>
                    <a:pt x="63986" y="36105"/>
                  </a:cubicBezTo>
                  <a:cubicBezTo>
                    <a:pt x="63827" y="35703"/>
                    <a:pt x="63642" y="35333"/>
                    <a:pt x="63482" y="34963"/>
                  </a:cubicBezTo>
                  <a:cubicBezTo>
                    <a:pt x="61913" y="31799"/>
                    <a:pt x="59444" y="29432"/>
                    <a:pt x="56490" y="28315"/>
                  </a:cubicBezTo>
                  <a:cubicBezTo>
                    <a:pt x="56069" y="28130"/>
                    <a:pt x="55641" y="28022"/>
                    <a:pt x="55214" y="27945"/>
                  </a:cubicBezTo>
                  <a:cubicBezTo>
                    <a:pt x="55297" y="27862"/>
                    <a:pt x="55373" y="27786"/>
                    <a:pt x="55431" y="27728"/>
                  </a:cubicBezTo>
                  <a:cubicBezTo>
                    <a:pt x="56069" y="27786"/>
                    <a:pt x="56732" y="27945"/>
                    <a:pt x="57370" y="28207"/>
                  </a:cubicBezTo>
                  <a:cubicBezTo>
                    <a:pt x="60267" y="29381"/>
                    <a:pt x="62634" y="31799"/>
                    <a:pt x="64095" y="34989"/>
                  </a:cubicBezTo>
                  <a:cubicBezTo>
                    <a:pt x="64254" y="35359"/>
                    <a:pt x="64414" y="35729"/>
                    <a:pt x="64573" y="36131"/>
                  </a:cubicBezTo>
                  <a:cubicBezTo>
                    <a:pt x="65556" y="38817"/>
                    <a:pt x="66009" y="41688"/>
                    <a:pt x="66436" y="44450"/>
                  </a:cubicBezTo>
                  <a:lnTo>
                    <a:pt x="66570" y="44425"/>
                  </a:lnTo>
                  <a:cubicBezTo>
                    <a:pt x="66143" y="41662"/>
                    <a:pt x="65715" y="38759"/>
                    <a:pt x="64707" y="36080"/>
                  </a:cubicBezTo>
                  <a:cubicBezTo>
                    <a:pt x="64548" y="35678"/>
                    <a:pt x="64388" y="35282"/>
                    <a:pt x="64229" y="34906"/>
                  </a:cubicBezTo>
                  <a:cubicBezTo>
                    <a:pt x="62768" y="31690"/>
                    <a:pt x="60350" y="29247"/>
                    <a:pt x="57421" y="28073"/>
                  </a:cubicBezTo>
                  <a:cubicBezTo>
                    <a:pt x="56809" y="27811"/>
                    <a:pt x="56203" y="27652"/>
                    <a:pt x="55590" y="27569"/>
                  </a:cubicBezTo>
                  <a:cubicBezTo>
                    <a:pt x="55641" y="27518"/>
                    <a:pt x="55724" y="27467"/>
                    <a:pt x="55775" y="27384"/>
                  </a:cubicBezTo>
                  <a:cubicBezTo>
                    <a:pt x="56573" y="27409"/>
                    <a:pt x="57396" y="27569"/>
                    <a:pt x="58302" y="27971"/>
                  </a:cubicBezTo>
                  <a:cubicBezTo>
                    <a:pt x="61173" y="29189"/>
                    <a:pt x="63482" y="31665"/>
                    <a:pt x="64867" y="34931"/>
                  </a:cubicBezTo>
                  <a:cubicBezTo>
                    <a:pt x="65001" y="35308"/>
                    <a:pt x="65160" y="35703"/>
                    <a:pt x="65294" y="36080"/>
                  </a:cubicBezTo>
                  <a:cubicBezTo>
                    <a:pt x="66219" y="38817"/>
                    <a:pt x="66570" y="41713"/>
                    <a:pt x="66915" y="44501"/>
                  </a:cubicBezTo>
                  <a:lnTo>
                    <a:pt x="67049" y="44476"/>
                  </a:lnTo>
                  <a:cubicBezTo>
                    <a:pt x="66698" y="41688"/>
                    <a:pt x="66353" y="38791"/>
                    <a:pt x="65422" y="36048"/>
                  </a:cubicBezTo>
                  <a:cubicBezTo>
                    <a:pt x="65294" y="35652"/>
                    <a:pt x="65160" y="35250"/>
                    <a:pt x="65001" y="34880"/>
                  </a:cubicBezTo>
                  <a:cubicBezTo>
                    <a:pt x="63616" y="31582"/>
                    <a:pt x="61249" y="29087"/>
                    <a:pt x="58353" y="27837"/>
                  </a:cubicBezTo>
                  <a:cubicBezTo>
                    <a:pt x="57555" y="27467"/>
                    <a:pt x="56732" y="27275"/>
                    <a:pt x="55935" y="27250"/>
                  </a:cubicBezTo>
                  <a:cubicBezTo>
                    <a:pt x="56011" y="27199"/>
                    <a:pt x="56069" y="27148"/>
                    <a:pt x="56120" y="27090"/>
                  </a:cubicBezTo>
                  <a:lnTo>
                    <a:pt x="56439" y="27090"/>
                  </a:lnTo>
                  <a:cubicBezTo>
                    <a:pt x="57504" y="27090"/>
                    <a:pt x="58436" y="27358"/>
                    <a:pt x="59233" y="27728"/>
                  </a:cubicBezTo>
                  <a:cubicBezTo>
                    <a:pt x="62021" y="29004"/>
                    <a:pt x="64337" y="31614"/>
                    <a:pt x="65613" y="34880"/>
                  </a:cubicBezTo>
                  <a:cubicBezTo>
                    <a:pt x="65773" y="35250"/>
                    <a:pt x="65900" y="35652"/>
                    <a:pt x="66009" y="36048"/>
                  </a:cubicBezTo>
                  <a:cubicBezTo>
                    <a:pt x="66857" y="38817"/>
                    <a:pt x="67125" y="41739"/>
                    <a:pt x="67393" y="44533"/>
                  </a:cubicBezTo>
                  <a:lnTo>
                    <a:pt x="67527" y="44533"/>
                  </a:lnTo>
                  <a:cubicBezTo>
                    <a:pt x="67285" y="41713"/>
                    <a:pt x="67017" y="38791"/>
                    <a:pt x="66168" y="35997"/>
                  </a:cubicBezTo>
                  <a:cubicBezTo>
                    <a:pt x="66034" y="35601"/>
                    <a:pt x="65900" y="35199"/>
                    <a:pt x="65741" y="34829"/>
                  </a:cubicBezTo>
                  <a:cubicBezTo>
                    <a:pt x="64465" y="31505"/>
                    <a:pt x="62104" y="28870"/>
                    <a:pt x="59284" y="27594"/>
                  </a:cubicBezTo>
                  <a:cubicBezTo>
                    <a:pt x="58276" y="27116"/>
                    <a:pt x="57319" y="26931"/>
                    <a:pt x="56464" y="26931"/>
                  </a:cubicBezTo>
                  <a:lnTo>
                    <a:pt x="56330" y="26931"/>
                  </a:lnTo>
                  <a:cubicBezTo>
                    <a:pt x="56388" y="26880"/>
                    <a:pt x="56439" y="26854"/>
                    <a:pt x="56490" y="26829"/>
                  </a:cubicBezTo>
                  <a:cubicBezTo>
                    <a:pt x="56732" y="26771"/>
                    <a:pt x="56968" y="26771"/>
                    <a:pt x="57236" y="26771"/>
                  </a:cubicBezTo>
                  <a:cubicBezTo>
                    <a:pt x="58193" y="26771"/>
                    <a:pt x="59176" y="27014"/>
                    <a:pt x="60158" y="27492"/>
                  </a:cubicBezTo>
                  <a:cubicBezTo>
                    <a:pt x="62927" y="28794"/>
                    <a:pt x="65186" y="31480"/>
                    <a:pt x="66379" y="34829"/>
                  </a:cubicBezTo>
                  <a:cubicBezTo>
                    <a:pt x="66513" y="35225"/>
                    <a:pt x="66621" y="35627"/>
                    <a:pt x="66755" y="36022"/>
                  </a:cubicBezTo>
                  <a:cubicBezTo>
                    <a:pt x="67495" y="38817"/>
                    <a:pt x="67687" y="41739"/>
                    <a:pt x="67846" y="44584"/>
                  </a:cubicBezTo>
                  <a:lnTo>
                    <a:pt x="68006" y="44584"/>
                  </a:lnTo>
                  <a:cubicBezTo>
                    <a:pt x="67846" y="41739"/>
                    <a:pt x="67655" y="38791"/>
                    <a:pt x="66889" y="35971"/>
                  </a:cubicBezTo>
                  <a:cubicBezTo>
                    <a:pt x="66781" y="35569"/>
                    <a:pt x="66647" y="35174"/>
                    <a:pt x="66513" y="34772"/>
                  </a:cubicBezTo>
                  <a:cubicBezTo>
                    <a:pt x="65320" y="31397"/>
                    <a:pt x="63004" y="28685"/>
                    <a:pt x="60216" y="27358"/>
                  </a:cubicBezTo>
                  <a:cubicBezTo>
                    <a:pt x="59201" y="26854"/>
                    <a:pt x="58219" y="26612"/>
                    <a:pt x="57236" y="26612"/>
                  </a:cubicBezTo>
                  <a:cubicBezTo>
                    <a:pt x="57077" y="26612"/>
                    <a:pt x="56892" y="26612"/>
                    <a:pt x="56732" y="26637"/>
                  </a:cubicBezTo>
                  <a:cubicBezTo>
                    <a:pt x="56758" y="26612"/>
                    <a:pt x="56809" y="26586"/>
                    <a:pt x="56841" y="26586"/>
                  </a:cubicBezTo>
                  <a:cubicBezTo>
                    <a:pt x="57211" y="26510"/>
                    <a:pt x="57606" y="26452"/>
                    <a:pt x="58008" y="26452"/>
                  </a:cubicBezTo>
                  <a:cubicBezTo>
                    <a:pt x="58991" y="26452"/>
                    <a:pt x="60031" y="26720"/>
                    <a:pt x="61090" y="27250"/>
                  </a:cubicBezTo>
                  <a:cubicBezTo>
                    <a:pt x="63801" y="28609"/>
                    <a:pt x="66009" y="31346"/>
                    <a:pt x="67125" y="34772"/>
                  </a:cubicBezTo>
                  <a:cubicBezTo>
                    <a:pt x="67259" y="35174"/>
                    <a:pt x="67368" y="35569"/>
                    <a:pt x="67470" y="35997"/>
                  </a:cubicBezTo>
                  <a:cubicBezTo>
                    <a:pt x="68165" y="38817"/>
                    <a:pt x="68242" y="41764"/>
                    <a:pt x="68325" y="44635"/>
                  </a:cubicBezTo>
                  <a:lnTo>
                    <a:pt x="68484" y="44610"/>
                  </a:lnTo>
                  <a:cubicBezTo>
                    <a:pt x="68401" y="41764"/>
                    <a:pt x="68293" y="38791"/>
                    <a:pt x="67604" y="35946"/>
                  </a:cubicBezTo>
                  <a:cubicBezTo>
                    <a:pt x="67527" y="35544"/>
                    <a:pt x="67393" y="35148"/>
                    <a:pt x="67259" y="34746"/>
                  </a:cubicBezTo>
                  <a:cubicBezTo>
                    <a:pt x="66143" y="31263"/>
                    <a:pt x="63910" y="28500"/>
                    <a:pt x="61147" y="27116"/>
                  </a:cubicBezTo>
                  <a:cubicBezTo>
                    <a:pt x="60082" y="26561"/>
                    <a:pt x="59016" y="26293"/>
                    <a:pt x="57983" y="26293"/>
                  </a:cubicBezTo>
                  <a:cubicBezTo>
                    <a:pt x="57731" y="26293"/>
                    <a:pt x="57479" y="26315"/>
                    <a:pt x="57232" y="26345"/>
                  </a:cubicBezTo>
                  <a:lnTo>
                    <a:pt x="57232" y="26345"/>
                  </a:lnTo>
                  <a:cubicBezTo>
                    <a:pt x="57730" y="26214"/>
                    <a:pt x="58252" y="26133"/>
                    <a:pt x="58755" y="26133"/>
                  </a:cubicBezTo>
                  <a:cubicBezTo>
                    <a:pt x="59814" y="26133"/>
                    <a:pt x="60905" y="26427"/>
                    <a:pt x="62021" y="26988"/>
                  </a:cubicBezTo>
                  <a:cubicBezTo>
                    <a:pt x="64707" y="28424"/>
                    <a:pt x="66857" y="31237"/>
                    <a:pt x="67897" y="34746"/>
                  </a:cubicBezTo>
                  <a:cubicBezTo>
                    <a:pt x="68006" y="35148"/>
                    <a:pt x="68108" y="35544"/>
                    <a:pt x="68191" y="35946"/>
                  </a:cubicBezTo>
                  <a:cubicBezTo>
                    <a:pt x="68803" y="38817"/>
                    <a:pt x="68803" y="41790"/>
                    <a:pt x="68803" y="44661"/>
                  </a:cubicBezTo>
                  <a:lnTo>
                    <a:pt x="68963" y="44661"/>
                  </a:lnTo>
                  <a:cubicBezTo>
                    <a:pt x="68963" y="41790"/>
                    <a:pt x="68963" y="38817"/>
                    <a:pt x="68350" y="35920"/>
                  </a:cubicBezTo>
                  <a:cubicBezTo>
                    <a:pt x="68242" y="35518"/>
                    <a:pt x="68133" y="35091"/>
                    <a:pt x="68031" y="34695"/>
                  </a:cubicBezTo>
                  <a:cubicBezTo>
                    <a:pt x="67553" y="33049"/>
                    <a:pt x="66781" y="31480"/>
                    <a:pt x="65849" y="30178"/>
                  </a:cubicBezTo>
                  <a:cubicBezTo>
                    <a:pt x="64784" y="28743"/>
                    <a:pt x="63508" y="27626"/>
                    <a:pt x="62072" y="26854"/>
                  </a:cubicBezTo>
                  <a:cubicBezTo>
                    <a:pt x="60956" y="26267"/>
                    <a:pt x="59839" y="25974"/>
                    <a:pt x="58780" y="25974"/>
                  </a:cubicBezTo>
                  <a:cubicBezTo>
                    <a:pt x="58487" y="25974"/>
                    <a:pt x="58193" y="25999"/>
                    <a:pt x="57900" y="26057"/>
                  </a:cubicBezTo>
                  <a:cubicBezTo>
                    <a:pt x="58436" y="25897"/>
                    <a:pt x="58991" y="25814"/>
                    <a:pt x="59520" y="25814"/>
                  </a:cubicBezTo>
                  <a:cubicBezTo>
                    <a:pt x="60637" y="25814"/>
                    <a:pt x="61785" y="26133"/>
                    <a:pt x="62927" y="26746"/>
                  </a:cubicBezTo>
                  <a:cubicBezTo>
                    <a:pt x="65613" y="28207"/>
                    <a:pt x="67712" y="31103"/>
                    <a:pt x="68644" y="34695"/>
                  </a:cubicBezTo>
                  <a:cubicBezTo>
                    <a:pt x="68746" y="35091"/>
                    <a:pt x="68854" y="35518"/>
                    <a:pt x="68931" y="35920"/>
                  </a:cubicBezTo>
                  <a:cubicBezTo>
                    <a:pt x="69467" y="38817"/>
                    <a:pt x="69358" y="41822"/>
                    <a:pt x="69282" y="44718"/>
                  </a:cubicBezTo>
                  <a:lnTo>
                    <a:pt x="69441" y="44718"/>
                  </a:lnTo>
                  <a:cubicBezTo>
                    <a:pt x="69518" y="41822"/>
                    <a:pt x="69601" y="38817"/>
                    <a:pt x="69065" y="35888"/>
                  </a:cubicBezTo>
                  <a:cubicBezTo>
                    <a:pt x="68988" y="35467"/>
                    <a:pt x="68905" y="35065"/>
                    <a:pt x="68803" y="34644"/>
                  </a:cubicBezTo>
                  <a:cubicBezTo>
                    <a:pt x="68350" y="32966"/>
                    <a:pt x="67629" y="31371"/>
                    <a:pt x="66730" y="30044"/>
                  </a:cubicBezTo>
                  <a:cubicBezTo>
                    <a:pt x="65690" y="28551"/>
                    <a:pt x="64439" y="27409"/>
                    <a:pt x="63004" y="26612"/>
                  </a:cubicBezTo>
                  <a:cubicBezTo>
                    <a:pt x="61836" y="25974"/>
                    <a:pt x="60669" y="25680"/>
                    <a:pt x="59520" y="25680"/>
                  </a:cubicBezTo>
                  <a:cubicBezTo>
                    <a:pt x="59201" y="25680"/>
                    <a:pt x="58914" y="25712"/>
                    <a:pt x="58595" y="25738"/>
                  </a:cubicBezTo>
                  <a:cubicBezTo>
                    <a:pt x="59150" y="25578"/>
                    <a:pt x="59737" y="25495"/>
                    <a:pt x="60292" y="25495"/>
                  </a:cubicBezTo>
                  <a:cubicBezTo>
                    <a:pt x="61466" y="25495"/>
                    <a:pt x="62659" y="25840"/>
                    <a:pt x="63859" y="26510"/>
                  </a:cubicBezTo>
                  <a:cubicBezTo>
                    <a:pt x="65454" y="27409"/>
                    <a:pt x="66781" y="28768"/>
                    <a:pt x="67814" y="30548"/>
                  </a:cubicBezTo>
                  <a:cubicBezTo>
                    <a:pt x="68720" y="32118"/>
                    <a:pt x="69358" y="33949"/>
                    <a:pt x="69652" y="35888"/>
                  </a:cubicBezTo>
                  <a:cubicBezTo>
                    <a:pt x="70105" y="38817"/>
                    <a:pt x="69920" y="41847"/>
                    <a:pt x="69760" y="44744"/>
                  </a:cubicBezTo>
                  <a:lnTo>
                    <a:pt x="69888" y="44769"/>
                  </a:lnTo>
                  <a:cubicBezTo>
                    <a:pt x="70079" y="41847"/>
                    <a:pt x="70264" y="38817"/>
                    <a:pt x="69786" y="35863"/>
                  </a:cubicBezTo>
                  <a:cubicBezTo>
                    <a:pt x="69492" y="33923"/>
                    <a:pt x="68854" y="32035"/>
                    <a:pt x="67923" y="30465"/>
                  </a:cubicBezTo>
                  <a:cubicBezTo>
                    <a:pt x="66889" y="28660"/>
                    <a:pt x="65556" y="27307"/>
                    <a:pt x="63935" y="26376"/>
                  </a:cubicBezTo>
                  <a:cubicBezTo>
                    <a:pt x="62710" y="25680"/>
                    <a:pt x="61492" y="25336"/>
                    <a:pt x="60292" y="25336"/>
                  </a:cubicBezTo>
                  <a:cubicBezTo>
                    <a:pt x="59552" y="25336"/>
                    <a:pt x="58831" y="25470"/>
                    <a:pt x="58117" y="25738"/>
                  </a:cubicBezTo>
                  <a:cubicBezTo>
                    <a:pt x="57900" y="25814"/>
                    <a:pt x="57689" y="25923"/>
                    <a:pt x="57504" y="26031"/>
                  </a:cubicBezTo>
                  <a:cubicBezTo>
                    <a:pt x="57236" y="26108"/>
                    <a:pt x="57000" y="26216"/>
                    <a:pt x="56758" y="26350"/>
                  </a:cubicBezTo>
                  <a:cubicBezTo>
                    <a:pt x="56522" y="26427"/>
                    <a:pt x="56305" y="26510"/>
                    <a:pt x="56094" y="26612"/>
                  </a:cubicBezTo>
                  <a:cubicBezTo>
                    <a:pt x="55826" y="26695"/>
                    <a:pt x="55565" y="26829"/>
                    <a:pt x="55297" y="26956"/>
                  </a:cubicBezTo>
                  <a:cubicBezTo>
                    <a:pt x="55086" y="27014"/>
                    <a:pt x="54844" y="27116"/>
                    <a:pt x="54633" y="27224"/>
                  </a:cubicBezTo>
                  <a:cubicBezTo>
                    <a:pt x="54340" y="27307"/>
                    <a:pt x="54072" y="27409"/>
                    <a:pt x="53810" y="27543"/>
                  </a:cubicBezTo>
                  <a:cubicBezTo>
                    <a:pt x="53593" y="27626"/>
                    <a:pt x="53383" y="27703"/>
                    <a:pt x="53172" y="27811"/>
                  </a:cubicBezTo>
                  <a:cubicBezTo>
                    <a:pt x="52879" y="27888"/>
                    <a:pt x="52585" y="27996"/>
                    <a:pt x="52317" y="28130"/>
                  </a:cubicBezTo>
                  <a:cubicBezTo>
                    <a:pt x="52081" y="28181"/>
                    <a:pt x="51813" y="28290"/>
                    <a:pt x="51577" y="28392"/>
                  </a:cubicBezTo>
                  <a:cubicBezTo>
                    <a:pt x="51284" y="28449"/>
                    <a:pt x="50990" y="28551"/>
                    <a:pt x="50697" y="28660"/>
                  </a:cubicBezTo>
                  <a:cubicBezTo>
                    <a:pt x="50461" y="28743"/>
                    <a:pt x="50193" y="28819"/>
                    <a:pt x="49899" y="28902"/>
                  </a:cubicBezTo>
                  <a:cubicBezTo>
                    <a:pt x="49580" y="28953"/>
                    <a:pt x="49261" y="29030"/>
                    <a:pt x="48968" y="29113"/>
                  </a:cubicBezTo>
                  <a:cubicBezTo>
                    <a:pt x="48649" y="29138"/>
                    <a:pt x="48330" y="29189"/>
                    <a:pt x="48011" y="29221"/>
                  </a:cubicBezTo>
                  <a:cubicBezTo>
                    <a:pt x="46818" y="29221"/>
                    <a:pt x="45618" y="29164"/>
                    <a:pt x="44451" y="28870"/>
                  </a:cubicBezTo>
                  <a:cubicBezTo>
                    <a:pt x="44425" y="28551"/>
                    <a:pt x="44400" y="28232"/>
                    <a:pt x="44400" y="27913"/>
                  </a:cubicBezTo>
                  <a:cubicBezTo>
                    <a:pt x="44451" y="26427"/>
                    <a:pt x="44955" y="24564"/>
                    <a:pt x="45516" y="22599"/>
                  </a:cubicBezTo>
                  <a:cubicBezTo>
                    <a:pt x="46818" y="17897"/>
                    <a:pt x="48304" y="12525"/>
                    <a:pt x="43921" y="10132"/>
                  </a:cubicBezTo>
                  <a:cubicBezTo>
                    <a:pt x="43200" y="9730"/>
                    <a:pt x="42403" y="9571"/>
                    <a:pt x="41605" y="9571"/>
                  </a:cubicBezTo>
                  <a:cubicBezTo>
                    <a:pt x="39934" y="9571"/>
                    <a:pt x="38147" y="10266"/>
                    <a:pt x="36393" y="11089"/>
                  </a:cubicBezTo>
                  <a:cubicBezTo>
                    <a:pt x="35544" y="11517"/>
                    <a:pt x="34696" y="11912"/>
                    <a:pt x="33873" y="12314"/>
                  </a:cubicBezTo>
                  <a:cubicBezTo>
                    <a:pt x="32220" y="13112"/>
                    <a:pt x="30523" y="13935"/>
                    <a:pt x="28820" y="14707"/>
                  </a:cubicBezTo>
                  <a:cubicBezTo>
                    <a:pt x="28182" y="14968"/>
                    <a:pt x="27544" y="15313"/>
                    <a:pt x="26931" y="15632"/>
                  </a:cubicBezTo>
                  <a:cubicBezTo>
                    <a:pt x="25706" y="16244"/>
                    <a:pt x="24462" y="16908"/>
                    <a:pt x="23186" y="17284"/>
                  </a:cubicBezTo>
                  <a:cubicBezTo>
                    <a:pt x="22918" y="17227"/>
                    <a:pt x="22676" y="17176"/>
                    <a:pt x="22440" y="17099"/>
                  </a:cubicBezTo>
                  <a:cubicBezTo>
                    <a:pt x="21935" y="16882"/>
                    <a:pt x="21508" y="16621"/>
                    <a:pt x="21112" y="16327"/>
                  </a:cubicBezTo>
                  <a:cubicBezTo>
                    <a:pt x="20793" y="16008"/>
                    <a:pt x="20500" y="15689"/>
                    <a:pt x="20283" y="15370"/>
                  </a:cubicBezTo>
                  <a:cubicBezTo>
                    <a:pt x="20258" y="15345"/>
                    <a:pt x="20232" y="15345"/>
                    <a:pt x="20232" y="15313"/>
                  </a:cubicBezTo>
                  <a:cubicBezTo>
                    <a:pt x="20155" y="15185"/>
                    <a:pt x="20098" y="15051"/>
                    <a:pt x="20021" y="14917"/>
                  </a:cubicBezTo>
                  <a:cubicBezTo>
                    <a:pt x="19836" y="14547"/>
                    <a:pt x="19728" y="14145"/>
                    <a:pt x="19620" y="13750"/>
                  </a:cubicBezTo>
                  <a:cubicBezTo>
                    <a:pt x="19594" y="13431"/>
                    <a:pt x="19568" y="13112"/>
                    <a:pt x="19543" y="12793"/>
                  </a:cubicBezTo>
                  <a:cubicBezTo>
                    <a:pt x="19543" y="12633"/>
                    <a:pt x="19517" y="12499"/>
                    <a:pt x="19517" y="12365"/>
                  </a:cubicBezTo>
                  <a:lnTo>
                    <a:pt x="19517" y="12206"/>
                  </a:lnTo>
                  <a:cubicBezTo>
                    <a:pt x="19543" y="11995"/>
                    <a:pt x="19543" y="11778"/>
                    <a:pt x="19568" y="11568"/>
                  </a:cubicBezTo>
                  <a:lnTo>
                    <a:pt x="19568" y="11089"/>
                  </a:lnTo>
                  <a:cubicBezTo>
                    <a:pt x="19594" y="11006"/>
                    <a:pt x="19594" y="10930"/>
                    <a:pt x="19620" y="10847"/>
                  </a:cubicBezTo>
                  <a:cubicBezTo>
                    <a:pt x="19677" y="10560"/>
                    <a:pt x="19702" y="10209"/>
                    <a:pt x="19728" y="9890"/>
                  </a:cubicBezTo>
                  <a:cubicBezTo>
                    <a:pt x="19805" y="9520"/>
                    <a:pt x="19887" y="9124"/>
                    <a:pt x="19939" y="8722"/>
                  </a:cubicBezTo>
                  <a:cubicBezTo>
                    <a:pt x="20047" y="8352"/>
                    <a:pt x="20124" y="7976"/>
                    <a:pt x="20181" y="7606"/>
                  </a:cubicBezTo>
                  <a:cubicBezTo>
                    <a:pt x="20500" y="6623"/>
                    <a:pt x="20659" y="5583"/>
                    <a:pt x="20443" y="4499"/>
                  </a:cubicBezTo>
                  <a:cubicBezTo>
                    <a:pt x="20206" y="3248"/>
                    <a:pt x="19486" y="2183"/>
                    <a:pt x="18318" y="1334"/>
                  </a:cubicBezTo>
                  <a:cubicBezTo>
                    <a:pt x="17253" y="588"/>
                    <a:pt x="15951" y="109"/>
                    <a:pt x="14624" y="33"/>
                  </a:cubicBezTo>
                  <a:cubicBezTo>
                    <a:pt x="14439" y="33"/>
                    <a:pt x="14254" y="1"/>
                    <a:pt x="14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9" name="Google Shape;43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918142" y="-1574425"/>
            <a:ext cx="4380375" cy="40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1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31"/>
          <p:cNvGrpSpPr/>
          <p:nvPr/>
        </p:nvGrpSpPr>
        <p:grpSpPr>
          <a:xfrm rot="-5400000" flipH="1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442" name="Google Shape;442;p31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31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2"/>
          <p:cNvGrpSpPr/>
          <p:nvPr/>
        </p:nvGrpSpPr>
        <p:grpSpPr>
          <a:xfrm>
            <a:off x="1505225" y="-1368500"/>
            <a:ext cx="10662134" cy="9584604"/>
            <a:chOff x="1505225" y="-1368500"/>
            <a:chExt cx="10662134" cy="9584604"/>
          </a:xfrm>
        </p:grpSpPr>
        <p:sp>
          <p:nvSpPr>
            <p:cNvPr id="446" name="Google Shape;446;p32"/>
            <p:cNvSpPr/>
            <p:nvPr/>
          </p:nvSpPr>
          <p:spPr>
            <a:xfrm rot="-2700000">
              <a:off x="6447577" y="3458189"/>
              <a:ext cx="5301871" cy="3378137"/>
            </a:xfrm>
            <a:custGeom>
              <a:avLst/>
              <a:gdLst/>
              <a:ahLst/>
              <a:cxnLst/>
              <a:rect l="l" t="t" r="r" b="b"/>
              <a:pathLst>
                <a:path w="70265" h="44770" extrusionOk="0">
                  <a:moveTo>
                    <a:pt x="19805" y="8671"/>
                  </a:moveTo>
                  <a:lnTo>
                    <a:pt x="19805" y="8697"/>
                  </a:lnTo>
                  <a:cubicBezTo>
                    <a:pt x="19779" y="8748"/>
                    <a:pt x="19754" y="8805"/>
                    <a:pt x="19754" y="8856"/>
                  </a:cubicBezTo>
                  <a:lnTo>
                    <a:pt x="19754" y="8805"/>
                  </a:lnTo>
                  <a:cubicBezTo>
                    <a:pt x="19754" y="8748"/>
                    <a:pt x="19779" y="8722"/>
                    <a:pt x="19805" y="8671"/>
                  </a:cubicBezTo>
                  <a:close/>
                  <a:moveTo>
                    <a:pt x="19594" y="9124"/>
                  </a:moveTo>
                  <a:cubicBezTo>
                    <a:pt x="19620" y="9175"/>
                    <a:pt x="19620" y="9252"/>
                    <a:pt x="19620" y="9309"/>
                  </a:cubicBezTo>
                  <a:cubicBezTo>
                    <a:pt x="19594" y="9335"/>
                    <a:pt x="19594" y="9360"/>
                    <a:pt x="19568" y="9386"/>
                  </a:cubicBezTo>
                  <a:cubicBezTo>
                    <a:pt x="19543" y="9469"/>
                    <a:pt x="19517" y="9571"/>
                    <a:pt x="19486" y="9654"/>
                  </a:cubicBezTo>
                  <a:cubicBezTo>
                    <a:pt x="19486" y="9571"/>
                    <a:pt x="19460" y="9520"/>
                    <a:pt x="19460" y="9469"/>
                  </a:cubicBezTo>
                  <a:cubicBezTo>
                    <a:pt x="19517" y="9360"/>
                    <a:pt x="19568" y="9226"/>
                    <a:pt x="19594" y="9124"/>
                  </a:cubicBezTo>
                  <a:close/>
                  <a:moveTo>
                    <a:pt x="19594" y="9813"/>
                  </a:moveTo>
                  <a:lnTo>
                    <a:pt x="19594" y="9864"/>
                  </a:lnTo>
                  <a:cubicBezTo>
                    <a:pt x="19568" y="9922"/>
                    <a:pt x="19543" y="9973"/>
                    <a:pt x="19543" y="10049"/>
                  </a:cubicBezTo>
                  <a:lnTo>
                    <a:pt x="19543" y="9973"/>
                  </a:lnTo>
                  <a:cubicBezTo>
                    <a:pt x="19543" y="9922"/>
                    <a:pt x="19568" y="9864"/>
                    <a:pt x="19594" y="9813"/>
                  </a:cubicBezTo>
                  <a:close/>
                  <a:moveTo>
                    <a:pt x="19358" y="9705"/>
                  </a:moveTo>
                  <a:cubicBezTo>
                    <a:pt x="19358" y="9788"/>
                    <a:pt x="19383" y="9864"/>
                    <a:pt x="19383" y="9947"/>
                  </a:cubicBezTo>
                  <a:cubicBezTo>
                    <a:pt x="19358" y="10049"/>
                    <a:pt x="19301" y="10132"/>
                    <a:pt x="19275" y="10241"/>
                  </a:cubicBezTo>
                  <a:cubicBezTo>
                    <a:pt x="19249" y="10292"/>
                    <a:pt x="19249" y="10343"/>
                    <a:pt x="19224" y="10400"/>
                  </a:cubicBezTo>
                  <a:cubicBezTo>
                    <a:pt x="19198" y="10317"/>
                    <a:pt x="19167" y="10241"/>
                    <a:pt x="19167" y="10158"/>
                  </a:cubicBezTo>
                  <a:cubicBezTo>
                    <a:pt x="19224" y="9998"/>
                    <a:pt x="19275" y="9864"/>
                    <a:pt x="19358" y="9705"/>
                  </a:cubicBezTo>
                  <a:close/>
                  <a:moveTo>
                    <a:pt x="19409" y="10317"/>
                  </a:moveTo>
                  <a:lnTo>
                    <a:pt x="19409" y="10502"/>
                  </a:lnTo>
                  <a:cubicBezTo>
                    <a:pt x="19383" y="10611"/>
                    <a:pt x="19358" y="10745"/>
                    <a:pt x="19326" y="10847"/>
                  </a:cubicBezTo>
                  <a:cubicBezTo>
                    <a:pt x="19301" y="10796"/>
                    <a:pt x="19301" y="10719"/>
                    <a:pt x="19275" y="10662"/>
                  </a:cubicBezTo>
                  <a:cubicBezTo>
                    <a:pt x="19326" y="10560"/>
                    <a:pt x="19358" y="10426"/>
                    <a:pt x="19409" y="10317"/>
                  </a:cubicBezTo>
                  <a:close/>
                  <a:moveTo>
                    <a:pt x="19064" y="10400"/>
                  </a:moveTo>
                  <a:cubicBezTo>
                    <a:pt x="19090" y="10477"/>
                    <a:pt x="19115" y="10560"/>
                    <a:pt x="19115" y="10662"/>
                  </a:cubicBezTo>
                  <a:cubicBezTo>
                    <a:pt x="19064" y="10821"/>
                    <a:pt x="19007" y="11006"/>
                    <a:pt x="18956" y="11198"/>
                  </a:cubicBezTo>
                  <a:cubicBezTo>
                    <a:pt x="18905" y="11115"/>
                    <a:pt x="18879" y="11006"/>
                    <a:pt x="18848" y="10930"/>
                  </a:cubicBezTo>
                  <a:cubicBezTo>
                    <a:pt x="18930" y="10745"/>
                    <a:pt x="18982" y="10560"/>
                    <a:pt x="19064" y="10400"/>
                  </a:cubicBezTo>
                  <a:close/>
                  <a:moveTo>
                    <a:pt x="19435" y="11038"/>
                  </a:moveTo>
                  <a:lnTo>
                    <a:pt x="19435" y="11064"/>
                  </a:lnTo>
                  <a:cubicBezTo>
                    <a:pt x="19409" y="11140"/>
                    <a:pt x="19409" y="11198"/>
                    <a:pt x="19383" y="11274"/>
                  </a:cubicBezTo>
                  <a:lnTo>
                    <a:pt x="19383" y="11198"/>
                  </a:lnTo>
                  <a:cubicBezTo>
                    <a:pt x="19383" y="11140"/>
                    <a:pt x="19409" y="11089"/>
                    <a:pt x="19435" y="11038"/>
                  </a:cubicBezTo>
                  <a:close/>
                  <a:moveTo>
                    <a:pt x="19198" y="10930"/>
                  </a:moveTo>
                  <a:cubicBezTo>
                    <a:pt x="19198" y="11038"/>
                    <a:pt x="19224" y="11115"/>
                    <a:pt x="19224" y="11198"/>
                  </a:cubicBezTo>
                  <a:cubicBezTo>
                    <a:pt x="19198" y="11357"/>
                    <a:pt x="19141" y="11517"/>
                    <a:pt x="19090" y="11676"/>
                  </a:cubicBezTo>
                  <a:cubicBezTo>
                    <a:pt x="19064" y="11593"/>
                    <a:pt x="19064" y="11517"/>
                    <a:pt x="19039" y="11434"/>
                  </a:cubicBezTo>
                  <a:cubicBezTo>
                    <a:pt x="19064" y="11274"/>
                    <a:pt x="19141" y="11115"/>
                    <a:pt x="19198" y="10930"/>
                  </a:cubicBezTo>
                  <a:close/>
                  <a:moveTo>
                    <a:pt x="18771" y="11140"/>
                  </a:moveTo>
                  <a:cubicBezTo>
                    <a:pt x="18796" y="11249"/>
                    <a:pt x="18848" y="11325"/>
                    <a:pt x="18879" y="11434"/>
                  </a:cubicBezTo>
                  <a:cubicBezTo>
                    <a:pt x="18796" y="11644"/>
                    <a:pt x="18745" y="11836"/>
                    <a:pt x="18688" y="12046"/>
                  </a:cubicBezTo>
                  <a:cubicBezTo>
                    <a:pt x="18637" y="11963"/>
                    <a:pt x="18611" y="11861"/>
                    <a:pt x="18560" y="11778"/>
                  </a:cubicBezTo>
                  <a:cubicBezTo>
                    <a:pt x="18611" y="11568"/>
                    <a:pt x="18688" y="11357"/>
                    <a:pt x="18771" y="11140"/>
                  </a:cubicBezTo>
                  <a:close/>
                  <a:moveTo>
                    <a:pt x="19275" y="11568"/>
                  </a:moveTo>
                  <a:cubicBezTo>
                    <a:pt x="19275" y="11619"/>
                    <a:pt x="19301" y="11702"/>
                    <a:pt x="19301" y="11753"/>
                  </a:cubicBezTo>
                  <a:cubicBezTo>
                    <a:pt x="19275" y="11887"/>
                    <a:pt x="19249" y="12021"/>
                    <a:pt x="19224" y="12123"/>
                  </a:cubicBezTo>
                  <a:cubicBezTo>
                    <a:pt x="19224" y="12072"/>
                    <a:pt x="19198" y="12021"/>
                    <a:pt x="19198" y="11938"/>
                  </a:cubicBezTo>
                  <a:cubicBezTo>
                    <a:pt x="19224" y="11804"/>
                    <a:pt x="19249" y="11702"/>
                    <a:pt x="19275" y="11568"/>
                  </a:cubicBezTo>
                  <a:close/>
                  <a:moveTo>
                    <a:pt x="18956" y="11676"/>
                  </a:moveTo>
                  <a:cubicBezTo>
                    <a:pt x="18982" y="11778"/>
                    <a:pt x="19007" y="11861"/>
                    <a:pt x="19039" y="11938"/>
                  </a:cubicBezTo>
                  <a:cubicBezTo>
                    <a:pt x="18982" y="12155"/>
                    <a:pt x="18930" y="12340"/>
                    <a:pt x="18905" y="12550"/>
                  </a:cubicBezTo>
                  <a:cubicBezTo>
                    <a:pt x="18879" y="12442"/>
                    <a:pt x="18822" y="12365"/>
                    <a:pt x="18796" y="12282"/>
                  </a:cubicBezTo>
                  <a:cubicBezTo>
                    <a:pt x="18822" y="12072"/>
                    <a:pt x="18879" y="11887"/>
                    <a:pt x="18956" y="11676"/>
                  </a:cubicBezTo>
                  <a:close/>
                  <a:moveTo>
                    <a:pt x="19358" y="12314"/>
                  </a:moveTo>
                  <a:lnTo>
                    <a:pt x="19358" y="12365"/>
                  </a:lnTo>
                  <a:lnTo>
                    <a:pt x="19358" y="12576"/>
                  </a:lnTo>
                  <a:cubicBezTo>
                    <a:pt x="19326" y="12550"/>
                    <a:pt x="19326" y="12525"/>
                    <a:pt x="19326" y="12499"/>
                  </a:cubicBezTo>
                  <a:cubicBezTo>
                    <a:pt x="19326" y="12442"/>
                    <a:pt x="19358" y="12391"/>
                    <a:pt x="19358" y="12314"/>
                  </a:cubicBezTo>
                  <a:close/>
                  <a:moveTo>
                    <a:pt x="18503" y="11995"/>
                  </a:moveTo>
                  <a:cubicBezTo>
                    <a:pt x="18529" y="12097"/>
                    <a:pt x="18586" y="12206"/>
                    <a:pt x="18637" y="12282"/>
                  </a:cubicBezTo>
                  <a:cubicBezTo>
                    <a:pt x="18611" y="12391"/>
                    <a:pt x="18586" y="12474"/>
                    <a:pt x="18586" y="12576"/>
                  </a:cubicBezTo>
                  <a:cubicBezTo>
                    <a:pt x="18560" y="12735"/>
                    <a:pt x="18529" y="12895"/>
                    <a:pt x="18503" y="13029"/>
                  </a:cubicBezTo>
                  <a:cubicBezTo>
                    <a:pt x="18452" y="12952"/>
                    <a:pt x="18401" y="12844"/>
                    <a:pt x="18344" y="12735"/>
                  </a:cubicBezTo>
                  <a:cubicBezTo>
                    <a:pt x="18369" y="12525"/>
                    <a:pt x="18401" y="12340"/>
                    <a:pt x="18452" y="12155"/>
                  </a:cubicBezTo>
                  <a:cubicBezTo>
                    <a:pt x="18477" y="12097"/>
                    <a:pt x="18477" y="12046"/>
                    <a:pt x="18503" y="11995"/>
                  </a:cubicBezTo>
                  <a:close/>
                  <a:moveTo>
                    <a:pt x="19115" y="12257"/>
                  </a:moveTo>
                  <a:cubicBezTo>
                    <a:pt x="19141" y="12340"/>
                    <a:pt x="19167" y="12416"/>
                    <a:pt x="19167" y="12499"/>
                  </a:cubicBezTo>
                  <a:cubicBezTo>
                    <a:pt x="19141" y="12684"/>
                    <a:pt x="19141" y="12869"/>
                    <a:pt x="19115" y="13029"/>
                  </a:cubicBezTo>
                  <a:cubicBezTo>
                    <a:pt x="19090" y="12952"/>
                    <a:pt x="19064" y="12869"/>
                    <a:pt x="19007" y="12793"/>
                  </a:cubicBezTo>
                  <a:cubicBezTo>
                    <a:pt x="19039" y="12601"/>
                    <a:pt x="19064" y="12442"/>
                    <a:pt x="19115" y="12257"/>
                  </a:cubicBezTo>
                  <a:close/>
                  <a:moveTo>
                    <a:pt x="19275" y="12920"/>
                  </a:moveTo>
                  <a:cubicBezTo>
                    <a:pt x="19275" y="12952"/>
                    <a:pt x="19275" y="12952"/>
                    <a:pt x="19301" y="12978"/>
                  </a:cubicBezTo>
                  <a:lnTo>
                    <a:pt x="19301" y="13003"/>
                  </a:lnTo>
                  <a:cubicBezTo>
                    <a:pt x="19301" y="13029"/>
                    <a:pt x="19301" y="13080"/>
                    <a:pt x="19326" y="13112"/>
                  </a:cubicBezTo>
                  <a:lnTo>
                    <a:pt x="19326" y="13533"/>
                  </a:lnTo>
                  <a:cubicBezTo>
                    <a:pt x="19301" y="13482"/>
                    <a:pt x="19275" y="13431"/>
                    <a:pt x="19249" y="13348"/>
                  </a:cubicBezTo>
                  <a:cubicBezTo>
                    <a:pt x="19249" y="13214"/>
                    <a:pt x="19275" y="13054"/>
                    <a:pt x="19275" y="12920"/>
                  </a:cubicBezTo>
                  <a:close/>
                  <a:moveTo>
                    <a:pt x="18745" y="12525"/>
                  </a:moveTo>
                  <a:cubicBezTo>
                    <a:pt x="18771" y="12633"/>
                    <a:pt x="18822" y="12710"/>
                    <a:pt x="18848" y="12818"/>
                  </a:cubicBezTo>
                  <a:cubicBezTo>
                    <a:pt x="18848" y="12895"/>
                    <a:pt x="18848" y="12978"/>
                    <a:pt x="18822" y="13054"/>
                  </a:cubicBezTo>
                  <a:cubicBezTo>
                    <a:pt x="18822" y="13214"/>
                    <a:pt x="18822" y="13373"/>
                    <a:pt x="18796" y="13558"/>
                  </a:cubicBezTo>
                  <a:cubicBezTo>
                    <a:pt x="18745" y="13456"/>
                    <a:pt x="18688" y="13348"/>
                    <a:pt x="18637" y="13271"/>
                  </a:cubicBezTo>
                  <a:cubicBezTo>
                    <a:pt x="18663" y="13029"/>
                    <a:pt x="18688" y="12818"/>
                    <a:pt x="18720" y="12601"/>
                  </a:cubicBezTo>
                  <a:cubicBezTo>
                    <a:pt x="18720" y="12576"/>
                    <a:pt x="18745" y="12550"/>
                    <a:pt x="18745" y="12525"/>
                  </a:cubicBezTo>
                  <a:close/>
                  <a:moveTo>
                    <a:pt x="19486" y="13877"/>
                  </a:moveTo>
                  <a:lnTo>
                    <a:pt x="19486" y="13877"/>
                  </a:lnTo>
                  <a:cubicBezTo>
                    <a:pt x="19486" y="13909"/>
                    <a:pt x="19517" y="13935"/>
                    <a:pt x="19517" y="13960"/>
                  </a:cubicBezTo>
                  <a:cubicBezTo>
                    <a:pt x="19486" y="13935"/>
                    <a:pt x="19486" y="13909"/>
                    <a:pt x="19486" y="13877"/>
                  </a:cubicBezTo>
                  <a:close/>
                  <a:moveTo>
                    <a:pt x="18982" y="13112"/>
                  </a:moveTo>
                  <a:cubicBezTo>
                    <a:pt x="19007" y="13163"/>
                    <a:pt x="19039" y="13188"/>
                    <a:pt x="19039" y="13239"/>
                  </a:cubicBezTo>
                  <a:cubicBezTo>
                    <a:pt x="19064" y="13297"/>
                    <a:pt x="19090" y="13348"/>
                    <a:pt x="19090" y="13373"/>
                  </a:cubicBezTo>
                  <a:lnTo>
                    <a:pt x="19090" y="13533"/>
                  </a:lnTo>
                  <a:cubicBezTo>
                    <a:pt x="19090" y="13667"/>
                    <a:pt x="19090" y="13852"/>
                    <a:pt x="19115" y="14069"/>
                  </a:cubicBezTo>
                  <a:cubicBezTo>
                    <a:pt x="19064" y="13986"/>
                    <a:pt x="19007" y="13909"/>
                    <a:pt x="18956" y="13801"/>
                  </a:cubicBezTo>
                  <a:cubicBezTo>
                    <a:pt x="18956" y="13558"/>
                    <a:pt x="18956" y="13322"/>
                    <a:pt x="18982" y="13112"/>
                  </a:cubicBezTo>
                  <a:close/>
                  <a:moveTo>
                    <a:pt x="18318" y="12978"/>
                  </a:moveTo>
                  <a:cubicBezTo>
                    <a:pt x="18369" y="13080"/>
                    <a:pt x="18426" y="13188"/>
                    <a:pt x="18477" y="13297"/>
                  </a:cubicBezTo>
                  <a:cubicBezTo>
                    <a:pt x="18477" y="13590"/>
                    <a:pt x="18477" y="13877"/>
                    <a:pt x="18503" y="14171"/>
                  </a:cubicBezTo>
                  <a:cubicBezTo>
                    <a:pt x="18426" y="14094"/>
                    <a:pt x="18344" y="13986"/>
                    <a:pt x="18267" y="13877"/>
                  </a:cubicBezTo>
                  <a:cubicBezTo>
                    <a:pt x="18267" y="13590"/>
                    <a:pt x="18267" y="13271"/>
                    <a:pt x="18318" y="12978"/>
                  </a:cubicBezTo>
                  <a:close/>
                  <a:moveTo>
                    <a:pt x="19249" y="13750"/>
                  </a:moveTo>
                  <a:cubicBezTo>
                    <a:pt x="19275" y="13826"/>
                    <a:pt x="19326" y="13909"/>
                    <a:pt x="19358" y="13986"/>
                  </a:cubicBezTo>
                  <a:lnTo>
                    <a:pt x="19358" y="14011"/>
                  </a:lnTo>
                  <a:cubicBezTo>
                    <a:pt x="19383" y="14145"/>
                    <a:pt x="19409" y="14356"/>
                    <a:pt x="19460" y="14598"/>
                  </a:cubicBezTo>
                  <a:cubicBezTo>
                    <a:pt x="19409" y="14515"/>
                    <a:pt x="19383" y="14439"/>
                    <a:pt x="19326" y="14388"/>
                  </a:cubicBezTo>
                  <a:cubicBezTo>
                    <a:pt x="19301" y="14356"/>
                    <a:pt x="19301" y="14356"/>
                    <a:pt x="19301" y="14330"/>
                  </a:cubicBezTo>
                  <a:cubicBezTo>
                    <a:pt x="19275" y="14145"/>
                    <a:pt x="19249" y="13960"/>
                    <a:pt x="19249" y="13750"/>
                  </a:cubicBezTo>
                  <a:close/>
                  <a:moveTo>
                    <a:pt x="18637" y="13533"/>
                  </a:moveTo>
                  <a:cubicBezTo>
                    <a:pt x="18688" y="13641"/>
                    <a:pt x="18745" y="13750"/>
                    <a:pt x="18822" y="13852"/>
                  </a:cubicBezTo>
                  <a:cubicBezTo>
                    <a:pt x="18822" y="14120"/>
                    <a:pt x="18848" y="14413"/>
                    <a:pt x="18905" y="14707"/>
                  </a:cubicBezTo>
                  <a:cubicBezTo>
                    <a:pt x="18822" y="14598"/>
                    <a:pt x="18745" y="14490"/>
                    <a:pt x="18663" y="14388"/>
                  </a:cubicBezTo>
                  <a:cubicBezTo>
                    <a:pt x="18637" y="14120"/>
                    <a:pt x="18611" y="13826"/>
                    <a:pt x="18637" y="13533"/>
                  </a:cubicBezTo>
                  <a:close/>
                  <a:moveTo>
                    <a:pt x="19594" y="14515"/>
                  </a:moveTo>
                  <a:lnTo>
                    <a:pt x="19594" y="14515"/>
                  </a:lnTo>
                  <a:cubicBezTo>
                    <a:pt x="19620" y="14573"/>
                    <a:pt x="19645" y="14624"/>
                    <a:pt x="19677" y="14675"/>
                  </a:cubicBezTo>
                  <a:cubicBezTo>
                    <a:pt x="19728" y="14809"/>
                    <a:pt x="19754" y="14943"/>
                    <a:pt x="19805" y="15077"/>
                  </a:cubicBezTo>
                  <a:cubicBezTo>
                    <a:pt x="19779" y="15026"/>
                    <a:pt x="19754" y="14968"/>
                    <a:pt x="19702" y="14943"/>
                  </a:cubicBezTo>
                  <a:cubicBezTo>
                    <a:pt x="19677" y="14783"/>
                    <a:pt x="19620" y="14649"/>
                    <a:pt x="19594" y="14515"/>
                  </a:cubicBezTo>
                  <a:close/>
                  <a:moveTo>
                    <a:pt x="18982" y="14120"/>
                  </a:moveTo>
                  <a:lnTo>
                    <a:pt x="18982" y="14120"/>
                  </a:lnTo>
                  <a:cubicBezTo>
                    <a:pt x="19039" y="14228"/>
                    <a:pt x="19115" y="14330"/>
                    <a:pt x="19167" y="14413"/>
                  </a:cubicBezTo>
                  <a:cubicBezTo>
                    <a:pt x="19198" y="14649"/>
                    <a:pt x="19249" y="14917"/>
                    <a:pt x="19358" y="15185"/>
                  </a:cubicBezTo>
                  <a:cubicBezTo>
                    <a:pt x="19326" y="15128"/>
                    <a:pt x="19275" y="15102"/>
                    <a:pt x="19249" y="15077"/>
                  </a:cubicBezTo>
                  <a:cubicBezTo>
                    <a:pt x="19224" y="15026"/>
                    <a:pt x="19167" y="14968"/>
                    <a:pt x="19115" y="14917"/>
                  </a:cubicBezTo>
                  <a:cubicBezTo>
                    <a:pt x="19039" y="14649"/>
                    <a:pt x="19007" y="14388"/>
                    <a:pt x="18982" y="14120"/>
                  </a:cubicBezTo>
                  <a:close/>
                  <a:moveTo>
                    <a:pt x="18292" y="14145"/>
                  </a:moveTo>
                  <a:lnTo>
                    <a:pt x="18292" y="14145"/>
                  </a:lnTo>
                  <a:cubicBezTo>
                    <a:pt x="18369" y="14254"/>
                    <a:pt x="18452" y="14356"/>
                    <a:pt x="18529" y="14464"/>
                  </a:cubicBezTo>
                  <a:cubicBezTo>
                    <a:pt x="18560" y="14783"/>
                    <a:pt x="18637" y="15102"/>
                    <a:pt x="18720" y="15370"/>
                  </a:cubicBezTo>
                  <a:cubicBezTo>
                    <a:pt x="18720" y="15396"/>
                    <a:pt x="18745" y="15396"/>
                    <a:pt x="18745" y="15421"/>
                  </a:cubicBezTo>
                  <a:cubicBezTo>
                    <a:pt x="18637" y="15313"/>
                    <a:pt x="18529" y="15236"/>
                    <a:pt x="18426" y="15128"/>
                  </a:cubicBezTo>
                  <a:cubicBezTo>
                    <a:pt x="18344" y="14809"/>
                    <a:pt x="18292" y="14464"/>
                    <a:pt x="18292" y="14145"/>
                  </a:cubicBezTo>
                  <a:close/>
                  <a:moveTo>
                    <a:pt x="19358" y="14707"/>
                  </a:moveTo>
                  <a:lnTo>
                    <a:pt x="19358" y="14707"/>
                  </a:lnTo>
                  <a:cubicBezTo>
                    <a:pt x="19435" y="14809"/>
                    <a:pt x="19517" y="14917"/>
                    <a:pt x="19568" y="14994"/>
                  </a:cubicBezTo>
                  <a:cubicBezTo>
                    <a:pt x="19645" y="15211"/>
                    <a:pt x="19728" y="15421"/>
                    <a:pt x="19805" y="15606"/>
                  </a:cubicBezTo>
                  <a:cubicBezTo>
                    <a:pt x="19728" y="15555"/>
                    <a:pt x="19645" y="15472"/>
                    <a:pt x="19568" y="15396"/>
                  </a:cubicBezTo>
                  <a:cubicBezTo>
                    <a:pt x="19486" y="15185"/>
                    <a:pt x="19409" y="14943"/>
                    <a:pt x="19358" y="14707"/>
                  </a:cubicBezTo>
                  <a:close/>
                  <a:moveTo>
                    <a:pt x="18720" y="14675"/>
                  </a:moveTo>
                  <a:lnTo>
                    <a:pt x="18720" y="14675"/>
                  </a:lnTo>
                  <a:cubicBezTo>
                    <a:pt x="18796" y="14783"/>
                    <a:pt x="18879" y="14892"/>
                    <a:pt x="18982" y="14994"/>
                  </a:cubicBezTo>
                  <a:cubicBezTo>
                    <a:pt x="19039" y="15287"/>
                    <a:pt x="19141" y="15581"/>
                    <a:pt x="19275" y="15849"/>
                  </a:cubicBezTo>
                  <a:cubicBezTo>
                    <a:pt x="19249" y="15823"/>
                    <a:pt x="19224" y="15823"/>
                    <a:pt x="19198" y="15791"/>
                  </a:cubicBezTo>
                  <a:cubicBezTo>
                    <a:pt x="19115" y="15740"/>
                    <a:pt x="19039" y="15664"/>
                    <a:pt x="18956" y="15606"/>
                  </a:cubicBezTo>
                  <a:cubicBezTo>
                    <a:pt x="18848" y="15313"/>
                    <a:pt x="18771" y="14994"/>
                    <a:pt x="18720" y="14675"/>
                  </a:cubicBezTo>
                  <a:close/>
                  <a:moveTo>
                    <a:pt x="19887" y="15396"/>
                  </a:moveTo>
                  <a:cubicBezTo>
                    <a:pt x="19939" y="15447"/>
                    <a:pt x="19996" y="15504"/>
                    <a:pt x="20047" y="15581"/>
                  </a:cubicBezTo>
                  <a:cubicBezTo>
                    <a:pt x="20124" y="15715"/>
                    <a:pt x="20206" y="15849"/>
                    <a:pt x="20283" y="15983"/>
                  </a:cubicBezTo>
                  <a:cubicBezTo>
                    <a:pt x="20232" y="15951"/>
                    <a:pt x="20181" y="15900"/>
                    <a:pt x="20098" y="15849"/>
                  </a:cubicBezTo>
                  <a:cubicBezTo>
                    <a:pt x="20021" y="15689"/>
                    <a:pt x="19939" y="15530"/>
                    <a:pt x="19887" y="15396"/>
                  </a:cubicBezTo>
                  <a:close/>
                  <a:moveTo>
                    <a:pt x="19198" y="15236"/>
                  </a:moveTo>
                  <a:lnTo>
                    <a:pt x="19198" y="15236"/>
                  </a:lnTo>
                  <a:cubicBezTo>
                    <a:pt x="19275" y="15313"/>
                    <a:pt x="19383" y="15421"/>
                    <a:pt x="19460" y="15504"/>
                  </a:cubicBezTo>
                  <a:cubicBezTo>
                    <a:pt x="19517" y="15606"/>
                    <a:pt x="19543" y="15715"/>
                    <a:pt x="19620" y="15823"/>
                  </a:cubicBezTo>
                  <a:cubicBezTo>
                    <a:pt x="19677" y="15951"/>
                    <a:pt x="19754" y="16085"/>
                    <a:pt x="19836" y="16219"/>
                  </a:cubicBezTo>
                  <a:cubicBezTo>
                    <a:pt x="19728" y="16142"/>
                    <a:pt x="19620" y="16085"/>
                    <a:pt x="19543" y="16034"/>
                  </a:cubicBezTo>
                  <a:cubicBezTo>
                    <a:pt x="19383" y="15766"/>
                    <a:pt x="19275" y="15504"/>
                    <a:pt x="19198" y="15236"/>
                  </a:cubicBezTo>
                  <a:close/>
                  <a:moveTo>
                    <a:pt x="20443" y="15983"/>
                  </a:moveTo>
                  <a:cubicBezTo>
                    <a:pt x="20474" y="15983"/>
                    <a:pt x="20500" y="16008"/>
                    <a:pt x="20525" y="16034"/>
                  </a:cubicBezTo>
                  <a:cubicBezTo>
                    <a:pt x="20602" y="16110"/>
                    <a:pt x="20659" y="16193"/>
                    <a:pt x="20711" y="16270"/>
                  </a:cubicBezTo>
                  <a:cubicBezTo>
                    <a:pt x="20685" y="16244"/>
                    <a:pt x="20659" y="16244"/>
                    <a:pt x="20634" y="16219"/>
                  </a:cubicBezTo>
                  <a:cubicBezTo>
                    <a:pt x="20577" y="16142"/>
                    <a:pt x="20525" y="16059"/>
                    <a:pt x="20443" y="15983"/>
                  </a:cubicBezTo>
                  <a:close/>
                  <a:moveTo>
                    <a:pt x="19702" y="15715"/>
                  </a:moveTo>
                  <a:lnTo>
                    <a:pt x="19702" y="15715"/>
                  </a:lnTo>
                  <a:cubicBezTo>
                    <a:pt x="19805" y="15791"/>
                    <a:pt x="19913" y="15874"/>
                    <a:pt x="19996" y="15951"/>
                  </a:cubicBezTo>
                  <a:cubicBezTo>
                    <a:pt x="20098" y="16142"/>
                    <a:pt x="20232" y="16327"/>
                    <a:pt x="20392" y="16512"/>
                  </a:cubicBezTo>
                  <a:cubicBezTo>
                    <a:pt x="20283" y="16461"/>
                    <a:pt x="20206" y="16429"/>
                    <a:pt x="20124" y="16378"/>
                  </a:cubicBezTo>
                  <a:cubicBezTo>
                    <a:pt x="19964" y="16193"/>
                    <a:pt x="19836" y="15983"/>
                    <a:pt x="19702" y="15715"/>
                  </a:cubicBezTo>
                  <a:close/>
                  <a:moveTo>
                    <a:pt x="18503" y="15396"/>
                  </a:moveTo>
                  <a:lnTo>
                    <a:pt x="18503" y="15396"/>
                  </a:lnTo>
                  <a:cubicBezTo>
                    <a:pt x="18611" y="15504"/>
                    <a:pt x="18720" y="15606"/>
                    <a:pt x="18848" y="15689"/>
                  </a:cubicBezTo>
                  <a:cubicBezTo>
                    <a:pt x="18982" y="16034"/>
                    <a:pt x="19141" y="16353"/>
                    <a:pt x="19358" y="16621"/>
                  </a:cubicBezTo>
                  <a:cubicBezTo>
                    <a:pt x="19275" y="16563"/>
                    <a:pt x="19198" y="16538"/>
                    <a:pt x="19141" y="16487"/>
                  </a:cubicBezTo>
                  <a:cubicBezTo>
                    <a:pt x="19090" y="16461"/>
                    <a:pt x="19039" y="16429"/>
                    <a:pt x="18982" y="16404"/>
                  </a:cubicBezTo>
                  <a:cubicBezTo>
                    <a:pt x="18771" y="16110"/>
                    <a:pt x="18611" y="15766"/>
                    <a:pt x="18503" y="15396"/>
                  </a:cubicBezTo>
                  <a:close/>
                  <a:moveTo>
                    <a:pt x="20340" y="16193"/>
                  </a:moveTo>
                  <a:cubicBezTo>
                    <a:pt x="20392" y="16244"/>
                    <a:pt x="20474" y="16302"/>
                    <a:pt x="20551" y="16327"/>
                  </a:cubicBezTo>
                  <a:cubicBezTo>
                    <a:pt x="20659" y="16461"/>
                    <a:pt x="20762" y="16589"/>
                    <a:pt x="20896" y="16723"/>
                  </a:cubicBezTo>
                  <a:cubicBezTo>
                    <a:pt x="20844" y="16697"/>
                    <a:pt x="20793" y="16672"/>
                    <a:pt x="20736" y="16646"/>
                  </a:cubicBezTo>
                  <a:cubicBezTo>
                    <a:pt x="20577" y="16512"/>
                    <a:pt x="20443" y="16353"/>
                    <a:pt x="20340" y="16193"/>
                  </a:cubicBezTo>
                  <a:close/>
                  <a:moveTo>
                    <a:pt x="19115" y="15900"/>
                  </a:moveTo>
                  <a:cubicBezTo>
                    <a:pt x="19224" y="15983"/>
                    <a:pt x="19301" y="16059"/>
                    <a:pt x="19409" y="16142"/>
                  </a:cubicBezTo>
                  <a:cubicBezTo>
                    <a:pt x="19568" y="16404"/>
                    <a:pt x="19779" y="16672"/>
                    <a:pt x="19996" y="16882"/>
                  </a:cubicBezTo>
                  <a:cubicBezTo>
                    <a:pt x="19887" y="16857"/>
                    <a:pt x="19779" y="16806"/>
                    <a:pt x="19677" y="16748"/>
                  </a:cubicBezTo>
                  <a:cubicBezTo>
                    <a:pt x="19435" y="16512"/>
                    <a:pt x="19249" y="16219"/>
                    <a:pt x="19090" y="15900"/>
                  </a:cubicBezTo>
                  <a:close/>
                  <a:moveTo>
                    <a:pt x="20978" y="16589"/>
                  </a:moveTo>
                  <a:cubicBezTo>
                    <a:pt x="21030" y="16589"/>
                    <a:pt x="21055" y="16621"/>
                    <a:pt x="21112" y="16646"/>
                  </a:cubicBezTo>
                  <a:cubicBezTo>
                    <a:pt x="21189" y="16723"/>
                    <a:pt x="21297" y="16831"/>
                    <a:pt x="21400" y="16882"/>
                  </a:cubicBezTo>
                  <a:cubicBezTo>
                    <a:pt x="21374" y="16882"/>
                    <a:pt x="21349" y="16882"/>
                    <a:pt x="21323" y="16857"/>
                  </a:cubicBezTo>
                  <a:cubicBezTo>
                    <a:pt x="21189" y="16780"/>
                    <a:pt x="21081" y="16672"/>
                    <a:pt x="20978" y="16589"/>
                  </a:cubicBezTo>
                  <a:close/>
                  <a:moveTo>
                    <a:pt x="19702" y="16327"/>
                  </a:moveTo>
                  <a:lnTo>
                    <a:pt x="19702" y="16327"/>
                  </a:lnTo>
                  <a:cubicBezTo>
                    <a:pt x="19805" y="16378"/>
                    <a:pt x="19913" y="16429"/>
                    <a:pt x="20021" y="16487"/>
                  </a:cubicBezTo>
                  <a:cubicBezTo>
                    <a:pt x="20206" y="16723"/>
                    <a:pt x="20417" y="16908"/>
                    <a:pt x="20634" y="17099"/>
                  </a:cubicBezTo>
                  <a:cubicBezTo>
                    <a:pt x="20551" y="17067"/>
                    <a:pt x="20474" y="17042"/>
                    <a:pt x="20392" y="17016"/>
                  </a:cubicBezTo>
                  <a:cubicBezTo>
                    <a:pt x="20124" y="16831"/>
                    <a:pt x="19887" y="16563"/>
                    <a:pt x="19702" y="16327"/>
                  </a:cubicBezTo>
                  <a:close/>
                  <a:moveTo>
                    <a:pt x="20392" y="16672"/>
                  </a:moveTo>
                  <a:lnTo>
                    <a:pt x="20392" y="16672"/>
                  </a:lnTo>
                  <a:cubicBezTo>
                    <a:pt x="20474" y="16697"/>
                    <a:pt x="20551" y="16748"/>
                    <a:pt x="20634" y="16780"/>
                  </a:cubicBezTo>
                  <a:cubicBezTo>
                    <a:pt x="20819" y="16940"/>
                    <a:pt x="21004" y="17099"/>
                    <a:pt x="21240" y="17227"/>
                  </a:cubicBezTo>
                  <a:cubicBezTo>
                    <a:pt x="21189" y="17227"/>
                    <a:pt x="21138" y="17201"/>
                    <a:pt x="21081" y="17201"/>
                  </a:cubicBezTo>
                  <a:cubicBezTo>
                    <a:pt x="20844" y="17067"/>
                    <a:pt x="20602" y="16882"/>
                    <a:pt x="20392" y="16672"/>
                  </a:cubicBezTo>
                  <a:close/>
                  <a:moveTo>
                    <a:pt x="21910" y="17201"/>
                  </a:moveTo>
                  <a:cubicBezTo>
                    <a:pt x="21935" y="17201"/>
                    <a:pt x="21961" y="17227"/>
                    <a:pt x="21987" y="17259"/>
                  </a:cubicBezTo>
                  <a:cubicBezTo>
                    <a:pt x="21935" y="17227"/>
                    <a:pt x="21910" y="17201"/>
                    <a:pt x="21878" y="17201"/>
                  </a:cubicBezTo>
                  <a:close/>
                  <a:moveTo>
                    <a:pt x="21055" y="16940"/>
                  </a:moveTo>
                  <a:cubicBezTo>
                    <a:pt x="21112" y="16965"/>
                    <a:pt x="21189" y="16991"/>
                    <a:pt x="21240" y="16991"/>
                  </a:cubicBezTo>
                  <a:cubicBezTo>
                    <a:pt x="21377" y="17106"/>
                    <a:pt x="21537" y="17197"/>
                    <a:pt x="21712" y="17289"/>
                  </a:cubicBezTo>
                  <a:lnTo>
                    <a:pt x="21712" y="17289"/>
                  </a:lnTo>
                  <a:cubicBezTo>
                    <a:pt x="21470" y="17206"/>
                    <a:pt x="21255" y="17086"/>
                    <a:pt x="21055" y="16940"/>
                  </a:cubicBezTo>
                  <a:close/>
                  <a:moveTo>
                    <a:pt x="20844" y="17284"/>
                  </a:moveTo>
                  <a:lnTo>
                    <a:pt x="20844" y="17284"/>
                  </a:lnTo>
                  <a:cubicBezTo>
                    <a:pt x="20896" y="17310"/>
                    <a:pt x="20953" y="17335"/>
                    <a:pt x="21030" y="17335"/>
                  </a:cubicBezTo>
                  <a:cubicBezTo>
                    <a:pt x="21109" y="17384"/>
                    <a:pt x="21205" y="17439"/>
                    <a:pt x="21309" y="17488"/>
                  </a:cubicBezTo>
                  <a:lnTo>
                    <a:pt x="21309" y="17488"/>
                  </a:lnTo>
                  <a:cubicBezTo>
                    <a:pt x="21257" y="17465"/>
                    <a:pt x="21182" y="17441"/>
                    <a:pt x="21112" y="17418"/>
                  </a:cubicBezTo>
                  <a:cubicBezTo>
                    <a:pt x="21030" y="17386"/>
                    <a:pt x="20921" y="17335"/>
                    <a:pt x="20844" y="17284"/>
                  </a:cubicBezTo>
                  <a:close/>
                  <a:moveTo>
                    <a:pt x="19996" y="17042"/>
                  </a:moveTo>
                  <a:lnTo>
                    <a:pt x="19996" y="17042"/>
                  </a:lnTo>
                  <a:cubicBezTo>
                    <a:pt x="20098" y="17099"/>
                    <a:pt x="20206" y="17125"/>
                    <a:pt x="20315" y="17150"/>
                  </a:cubicBezTo>
                  <a:cubicBezTo>
                    <a:pt x="20500" y="17284"/>
                    <a:pt x="20711" y="17418"/>
                    <a:pt x="20978" y="17520"/>
                  </a:cubicBezTo>
                  <a:cubicBezTo>
                    <a:pt x="20844" y="17495"/>
                    <a:pt x="20736" y="17444"/>
                    <a:pt x="20634" y="17418"/>
                  </a:cubicBezTo>
                  <a:cubicBezTo>
                    <a:pt x="20392" y="17310"/>
                    <a:pt x="20181" y="17201"/>
                    <a:pt x="19996" y="17042"/>
                  </a:cubicBezTo>
                  <a:close/>
                  <a:moveTo>
                    <a:pt x="19198" y="16697"/>
                  </a:moveTo>
                  <a:lnTo>
                    <a:pt x="19198" y="16697"/>
                  </a:lnTo>
                  <a:cubicBezTo>
                    <a:pt x="19326" y="16780"/>
                    <a:pt x="19460" y="16831"/>
                    <a:pt x="19594" y="16882"/>
                  </a:cubicBezTo>
                  <a:cubicBezTo>
                    <a:pt x="19887" y="17176"/>
                    <a:pt x="20206" y="17386"/>
                    <a:pt x="20577" y="17546"/>
                  </a:cubicBezTo>
                  <a:cubicBezTo>
                    <a:pt x="20417" y="17520"/>
                    <a:pt x="20283" y="17469"/>
                    <a:pt x="20155" y="17386"/>
                  </a:cubicBezTo>
                  <a:cubicBezTo>
                    <a:pt x="19754" y="17227"/>
                    <a:pt x="19460" y="16991"/>
                    <a:pt x="19198" y="16697"/>
                  </a:cubicBezTo>
                  <a:close/>
                  <a:moveTo>
                    <a:pt x="23664" y="17654"/>
                  </a:moveTo>
                  <a:cubicBezTo>
                    <a:pt x="23824" y="17654"/>
                    <a:pt x="23983" y="17680"/>
                    <a:pt x="24169" y="17680"/>
                  </a:cubicBezTo>
                  <a:cubicBezTo>
                    <a:pt x="23582" y="17705"/>
                    <a:pt x="23052" y="17737"/>
                    <a:pt x="22548" y="17737"/>
                  </a:cubicBezTo>
                  <a:lnTo>
                    <a:pt x="22146" y="17737"/>
                  </a:lnTo>
                  <a:cubicBezTo>
                    <a:pt x="22280" y="17737"/>
                    <a:pt x="22414" y="17705"/>
                    <a:pt x="22573" y="17705"/>
                  </a:cubicBezTo>
                  <a:cubicBezTo>
                    <a:pt x="22707" y="17705"/>
                    <a:pt x="22835" y="17705"/>
                    <a:pt x="22969" y="17680"/>
                  </a:cubicBezTo>
                  <a:lnTo>
                    <a:pt x="23397" y="17680"/>
                  </a:lnTo>
                  <a:cubicBezTo>
                    <a:pt x="23473" y="17680"/>
                    <a:pt x="23556" y="17654"/>
                    <a:pt x="23664" y="17654"/>
                  </a:cubicBezTo>
                  <a:close/>
                  <a:moveTo>
                    <a:pt x="56171" y="26880"/>
                  </a:moveTo>
                  <a:cubicBezTo>
                    <a:pt x="56145" y="26880"/>
                    <a:pt x="56120" y="26905"/>
                    <a:pt x="56094" y="26931"/>
                  </a:cubicBezTo>
                  <a:lnTo>
                    <a:pt x="56011" y="26931"/>
                  </a:lnTo>
                  <a:cubicBezTo>
                    <a:pt x="56069" y="26931"/>
                    <a:pt x="56094" y="26905"/>
                    <a:pt x="56120" y="26880"/>
                  </a:cubicBezTo>
                  <a:close/>
                  <a:moveTo>
                    <a:pt x="55456" y="27173"/>
                  </a:moveTo>
                  <a:cubicBezTo>
                    <a:pt x="55405" y="27199"/>
                    <a:pt x="55373" y="27224"/>
                    <a:pt x="55348" y="27250"/>
                  </a:cubicBezTo>
                  <a:lnTo>
                    <a:pt x="55271" y="27250"/>
                  </a:lnTo>
                  <a:cubicBezTo>
                    <a:pt x="55322" y="27224"/>
                    <a:pt x="55373" y="27199"/>
                    <a:pt x="55405" y="27173"/>
                  </a:cubicBezTo>
                  <a:close/>
                  <a:moveTo>
                    <a:pt x="55884" y="27116"/>
                  </a:moveTo>
                  <a:cubicBezTo>
                    <a:pt x="55826" y="27148"/>
                    <a:pt x="55775" y="27199"/>
                    <a:pt x="55724" y="27250"/>
                  </a:cubicBezTo>
                  <a:lnTo>
                    <a:pt x="55616" y="27250"/>
                  </a:lnTo>
                  <a:cubicBezTo>
                    <a:pt x="55667" y="27199"/>
                    <a:pt x="55724" y="27173"/>
                    <a:pt x="55775" y="27116"/>
                  </a:cubicBezTo>
                  <a:close/>
                  <a:moveTo>
                    <a:pt x="54735" y="27467"/>
                  </a:moveTo>
                  <a:cubicBezTo>
                    <a:pt x="54709" y="27493"/>
                    <a:pt x="54659" y="27518"/>
                    <a:pt x="54633" y="27543"/>
                  </a:cubicBezTo>
                  <a:lnTo>
                    <a:pt x="54550" y="27543"/>
                  </a:lnTo>
                  <a:cubicBezTo>
                    <a:pt x="54576" y="27543"/>
                    <a:pt x="54608" y="27518"/>
                    <a:pt x="54659" y="27492"/>
                  </a:cubicBezTo>
                  <a:cubicBezTo>
                    <a:pt x="54684" y="27492"/>
                    <a:pt x="54710" y="27492"/>
                    <a:pt x="54735" y="27467"/>
                  </a:cubicBezTo>
                  <a:close/>
                  <a:moveTo>
                    <a:pt x="55137" y="27409"/>
                  </a:moveTo>
                  <a:cubicBezTo>
                    <a:pt x="55112" y="27467"/>
                    <a:pt x="55054" y="27492"/>
                    <a:pt x="55003" y="27543"/>
                  </a:cubicBezTo>
                  <a:lnTo>
                    <a:pt x="54895" y="27543"/>
                  </a:lnTo>
                  <a:cubicBezTo>
                    <a:pt x="54952" y="27518"/>
                    <a:pt x="54978" y="27467"/>
                    <a:pt x="55029" y="27435"/>
                  </a:cubicBezTo>
                  <a:cubicBezTo>
                    <a:pt x="55086" y="27435"/>
                    <a:pt x="55112" y="27409"/>
                    <a:pt x="55137" y="27409"/>
                  </a:cubicBezTo>
                  <a:close/>
                  <a:moveTo>
                    <a:pt x="55565" y="27384"/>
                  </a:moveTo>
                  <a:cubicBezTo>
                    <a:pt x="55507" y="27435"/>
                    <a:pt x="55456" y="27518"/>
                    <a:pt x="55373" y="27569"/>
                  </a:cubicBezTo>
                  <a:cubicBezTo>
                    <a:pt x="55322" y="27569"/>
                    <a:pt x="55271" y="27543"/>
                    <a:pt x="55214" y="27543"/>
                  </a:cubicBezTo>
                  <a:cubicBezTo>
                    <a:pt x="55297" y="27492"/>
                    <a:pt x="55348" y="27435"/>
                    <a:pt x="55405" y="27409"/>
                  </a:cubicBezTo>
                  <a:cubicBezTo>
                    <a:pt x="55456" y="27384"/>
                    <a:pt x="55507" y="27384"/>
                    <a:pt x="55565" y="27384"/>
                  </a:cubicBezTo>
                  <a:close/>
                  <a:moveTo>
                    <a:pt x="34109" y="18056"/>
                  </a:moveTo>
                  <a:cubicBezTo>
                    <a:pt x="34772" y="18375"/>
                    <a:pt x="35410" y="18745"/>
                    <a:pt x="35972" y="19173"/>
                  </a:cubicBezTo>
                  <a:cubicBezTo>
                    <a:pt x="36846" y="19836"/>
                    <a:pt x="37509" y="20500"/>
                    <a:pt x="38096" y="21272"/>
                  </a:cubicBezTo>
                  <a:cubicBezTo>
                    <a:pt x="38868" y="22254"/>
                    <a:pt x="39398" y="23345"/>
                    <a:pt x="39934" y="24404"/>
                  </a:cubicBezTo>
                  <a:cubicBezTo>
                    <a:pt x="40514" y="25604"/>
                    <a:pt x="41076" y="26746"/>
                    <a:pt x="41873" y="27626"/>
                  </a:cubicBezTo>
                  <a:cubicBezTo>
                    <a:pt x="40412" y="26478"/>
                    <a:pt x="39398" y="24781"/>
                    <a:pt x="38390" y="23128"/>
                  </a:cubicBezTo>
                  <a:cubicBezTo>
                    <a:pt x="37190" y="21189"/>
                    <a:pt x="35997" y="19198"/>
                    <a:pt x="34109" y="18056"/>
                  </a:cubicBezTo>
                  <a:close/>
                  <a:moveTo>
                    <a:pt x="33286" y="17578"/>
                  </a:moveTo>
                  <a:cubicBezTo>
                    <a:pt x="34192" y="17814"/>
                    <a:pt x="35149" y="18082"/>
                    <a:pt x="36023" y="18535"/>
                  </a:cubicBezTo>
                  <a:cubicBezTo>
                    <a:pt x="36871" y="18956"/>
                    <a:pt x="37777" y="19460"/>
                    <a:pt x="38575" y="20366"/>
                  </a:cubicBezTo>
                  <a:cubicBezTo>
                    <a:pt x="39691" y="21591"/>
                    <a:pt x="40221" y="23128"/>
                    <a:pt x="40757" y="24621"/>
                  </a:cubicBezTo>
                  <a:cubicBezTo>
                    <a:pt x="41152" y="25763"/>
                    <a:pt x="41554" y="26829"/>
                    <a:pt x="42167" y="27703"/>
                  </a:cubicBezTo>
                  <a:cubicBezTo>
                    <a:pt x="41286" y="26797"/>
                    <a:pt x="40674" y="25604"/>
                    <a:pt x="40061" y="24353"/>
                  </a:cubicBezTo>
                  <a:cubicBezTo>
                    <a:pt x="39532" y="23262"/>
                    <a:pt x="38977" y="22171"/>
                    <a:pt x="38230" y="21189"/>
                  </a:cubicBezTo>
                  <a:cubicBezTo>
                    <a:pt x="37618" y="20391"/>
                    <a:pt x="36954" y="19728"/>
                    <a:pt x="36074" y="19064"/>
                  </a:cubicBezTo>
                  <a:cubicBezTo>
                    <a:pt x="35251" y="18426"/>
                    <a:pt x="34351" y="17948"/>
                    <a:pt x="33286" y="17578"/>
                  </a:cubicBezTo>
                  <a:close/>
                  <a:moveTo>
                    <a:pt x="32463" y="17201"/>
                  </a:moveTo>
                  <a:cubicBezTo>
                    <a:pt x="32699" y="17259"/>
                    <a:pt x="32916" y="17284"/>
                    <a:pt x="33152" y="17310"/>
                  </a:cubicBezTo>
                  <a:cubicBezTo>
                    <a:pt x="34192" y="17469"/>
                    <a:pt x="35149" y="17603"/>
                    <a:pt x="36074" y="17865"/>
                  </a:cubicBezTo>
                  <a:cubicBezTo>
                    <a:pt x="37088" y="18158"/>
                    <a:pt x="38147" y="18535"/>
                    <a:pt x="39079" y="19434"/>
                  </a:cubicBezTo>
                  <a:cubicBezTo>
                    <a:pt x="40489" y="20844"/>
                    <a:pt x="40942" y="22758"/>
                    <a:pt x="41337" y="24596"/>
                  </a:cubicBezTo>
                  <a:cubicBezTo>
                    <a:pt x="41631" y="25763"/>
                    <a:pt x="41899" y="26880"/>
                    <a:pt x="42403" y="27786"/>
                  </a:cubicBezTo>
                  <a:lnTo>
                    <a:pt x="42377" y="27754"/>
                  </a:lnTo>
                  <a:cubicBezTo>
                    <a:pt x="41714" y="26880"/>
                    <a:pt x="41312" y="25763"/>
                    <a:pt x="40891" y="24564"/>
                  </a:cubicBezTo>
                  <a:cubicBezTo>
                    <a:pt x="40380" y="23077"/>
                    <a:pt x="39825" y="21508"/>
                    <a:pt x="38709" y="20257"/>
                  </a:cubicBezTo>
                  <a:cubicBezTo>
                    <a:pt x="37886" y="19332"/>
                    <a:pt x="36954" y="18822"/>
                    <a:pt x="36106" y="18401"/>
                  </a:cubicBezTo>
                  <a:cubicBezTo>
                    <a:pt x="35066" y="17897"/>
                    <a:pt x="33924" y="17578"/>
                    <a:pt x="32858" y="17310"/>
                  </a:cubicBezTo>
                  <a:cubicBezTo>
                    <a:pt x="32699" y="17259"/>
                    <a:pt x="32514" y="17227"/>
                    <a:pt x="32354" y="17201"/>
                  </a:cubicBezTo>
                  <a:close/>
                  <a:moveTo>
                    <a:pt x="32118" y="16965"/>
                  </a:moveTo>
                  <a:cubicBezTo>
                    <a:pt x="32648" y="17016"/>
                    <a:pt x="33152" y="17016"/>
                    <a:pt x="33656" y="17042"/>
                  </a:cubicBezTo>
                  <a:cubicBezTo>
                    <a:pt x="34511" y="17067"/>
                    <a:pt x="35334" y="17099"/>
                    <a:pt x="36106" y="17201"/>
                  </a:cubicBezTo>
                  <a:cubicBezTo>
                    <a:pt x="37324" y="17361"/>
                    <a:pt x="38524" y="17603"/>
                    <a:pt x="39557" y="18535"/>
                  </a:cubicBezTo>
                  <a:cubicBezTo>
                    <a:pt x="41261" y="20072"/>
                    <a:pt x="41580" y="22305"/>
                    <a:pt x="41848" y="24462"/>
                  </a:cubicBezTo>
                  <a:cubicBezTo>
                    <a:pt x="42030" y="25695"/>
                    <a:pt x="42188" y="26872"/>
                    <a:pt x="42596" y="27822"/>
                  </a:cubicBezTo>
                  <a:lnTo>
                    <a:pt x="42596" y="27822"/>
                  </a:lnTo>
                  <a:cubicBezTo>
                    <a:pt x="42586" y="27810"/>
                    <a:pt x="42574" y="27798"/>
                    <a:pt x="42562" y="27786"/>
                  </a:cubicBezTo>
                  <a:cubicBezTo>
                    <a:pt x="42033" y="26880"/>
                    <a:pt x="41765" y="25763"/>
                    <a:pt x="41497" y="24538"/>
                  </a:cubicBezTo>
                  <a:cubicBezTo>
                    <a:pt x="41076" y="22682"/>
                    <a:pt x="40623" y="20768"/>
                    <a:pt x="39162" y="19332"/>
                  </a:cubicBezTo>
                  <a:cubicBezTo>
                    <a:pt x="38230" y="18401"/>
                    <a:pt x="37139" y="18024"/>
                    <a:pt x="36106" y="17737"/>
                  </a:cubicBezTo>
                  <a:cubicBezTo>
                    <a:pt x="35200" y="17444"/>
                    <a:pt x="34217" y="17310"/>
                    <a:pt x="33177" y="17176"/>
                  </a:cubicBezTo>
                  <a:cubicBezTo>
                    <a:pt x="32941" y="17125"/>
                    <a:pt x="32724" y="17099"/>
                    <a:pt x="32488" y="17067"/>
                  </a:cubicBezTo>
                  <a:cubicBezTo>
                    <a:pt x="32061" y="17016"/>
                    <a:pt x="31665" y="16965"/>
                    <a:pt x="31238" y="16965"/>
                  </a:cubicBezTo>
                  <a:close/>
                  <a:moveTo>
                    <a:pt x="54021" y="27754"/>
                  </a:moveTo>
                  <a:cubicBezTo>
                    <a:pt x="53970" y="27786"/>
                    <a:pt x="53938" y="27837"/>
                    <a:pt x="53887" y="27862"/>
                  </a:cubicBezTo>
                  <a:lnTo>
                    <a:pt x="53810" y="27862"/>
                  </a:lnTo>
                  <a:cubicBezTo>
                    <a:pt x="53836" y="27837"/>
                    <a:pt x="53887" y="27811"/>
                    <a:pt x="53938" y="27786"/>
                  </a:cubicBezTo>
                  <a:cubicBezTo>
                    <a:pt x="53970" y="27786"/>
                    <a:pt x="53995" y="27754"/>
                    <a:pt x="54021" y="27754"/>
                  </a:cubicBezTo>
                  <a:close/>
                  <a:moveTo>
                    <a:pt x="54448" y="27703"/>
                  </a:moveTo>
                  <a:cubicBezTo>
                    <a:pt x="54391" y="27754"/>
                    <a:pt x="54340" y="27811"/>
                    <a:pt x="54289" y="27862"/>
                  </a:cubicBezTo>
                  <a:lnTo>
                    <a:pt x="54129" y="27862"/>
                  </a:lnTo>
                  <a:cubicBezTo>
                    <a:pt x="54206" y="27811"/>
                    <a:pt x="54257" y="27754"/>
                    <a:pt x="54314" y="27728"/>
                  </a:cubicBezTo>
                  <a:cubicBezTo>
                    <a:pt x="54340" y="27728"/>
                    <a:pt x="54391" y="27703"/>
                    <a:pt x="54448" y="27703"/>
                  </a:cubicBezTo>
                  <a:close/>
                  <a:moveTo>
                    <a:pt x="54844" y="27703"/>
                  </a:moveTo>
                  <a:cubicBezTo>
                    <a:pt x="54793" y="27754"/>
                    <a:pt x="54710" y="27811"/>
                    <a:pt x="54659" y="27862"/>
                  </a:cubicBezTo>
                  <a:lnTo>
                    <a:pt x="54499" y="27862"/>
                  </a:lnTo>
                  <a:cubicBezTo>
                    <a:pt x="54550" y="27811"/>
                    <a:pt x="54633" y="27754"/>
                    <a:pt x="54684" y="27703"/>
                  </a:cubicBezTo>
                  <a:close/>
                  <a:moveTo>
                    <a:pt x="53542" y="27862"/>
                  </a:moveTo>
                  <a:cubicBezTo>
                    <a:pt x="53542" y="27862"/>
                    <a:pt x="53517" y="27862"/>
                    <a:pt x="53517" y="27888"/>
                  </a:cubicBezTo>
                  <a:lnTo>
                    <a:pt x="53491" y="27888"/>
                  </a:lnTo>
                  <a:cubicBezTo>
                    <a:pt x="53517" y="27862"/>
                    <a:pt x="53517" y="27862"/>
                    <a:pt x="53542" y="27862"/>
                  </a:cubicBezTo>
                  <a:close/>
                  <a:moveTo>
                    <a:pt x="55246" y="27703"/>
                  </a:moveTo>
                  <a:cubicBezTo>
                    <a:pt x="55163" y="27786"/>
                    <a:pt x="55112" y="27837"/>
                    <a:pt x="55029" y="27913"/>
                  </a:cubicBezTo>
                  <a:cubicBezTo>
                    <a:pt x="54978" y="27913"/>
                    <a:pt x="54927" y="27888"/>
                    <a:pt x="54844" y="27888"/>
                  </a:cubicBezTo>
                  <a:cubicBezTo>
                    <a:pt x="54927" y="27837"/>
                    <a:pt x="55003" y="27754"/>
                    <a:pt x="55054" y="27703"/>
                  </a:cubicBezTo>
                  <a:close/>
                  <a:moveTo>
                    <a:pt x="36157" y="16538"/>
                  </a:moveTo>
                  <a:cubicBezTo>
                    <a:pt x="37541" y="16563"/>
                    <a:pt x="38868" y="16646"/>
                    <a:pt x="40036" y="17603"/>
                  </a:cubicBezTo>
                  <a:cubicBezTo>
                    <a:pt x="42033" y="19249"/>
                    <a:pt x="42192" y="21935"/>
                    <a:pt x="42294" y="24302"/>
                  </a:cubicBezTo>
                  <a:cubicBezTo>
                    <a:pt x="42377" y="25629"/>
                    <a:pt x="42428" y="26880"/>
                    <a:pt x="42805" y="27862"/>
                  </a:cubicBezTo>
                  <a:cubicBezTo>
                    <a:pt x="42805" y="27888"/>
                    <a:pt x="42830" y="27945"/>
                    <a:pt x="42830" y="27971"/>
                  </a:cubicBezTo>
                  <a:cubicBezTo>
                    <a:pt x="42805" y="27913"/>
                    <a:pt x="42773" y="27862"/>
                    <a:pt x="42747" y="27786"/>
                  </a:cubicBezTo>
                  <a:cubicBezTo>
                    <a:pt x="42326" y="26880"/>
                    <a:pt x="42167" y="25680"/>
                    <a:pt x="42007" y="24436"/>
                  </a:cubicBezTo>
                  <a:cubicBezTo>
                    <a:pt x="41714" y="22363"/>
                    <a:pt x="41420" y="19996"/>
                    <a:pt x="39640" y="18401"/>
                  </a:cubicBezTo>
                  <a:cubicBezTo>
                    <a:pt x="38575" y="17469"/>
                    <a:pt x="37382" y="17227"/>
                    <a:pt x="36131" y="17067"/>
                  </a:cubicBezTo>
                  <a:cubicBezTo>
                    <a:pt x="35334" y="16940"/>
                    <a:pt x="34536" y="16908"/>
                    <a:pt x="33656" y="16882"/>
                  </a:cubicBezTo>
                  <a:cubicBezTo>
                    <a:pt x="33152" y="16882"/>
                    <a:pt x="32648" y="16857"/>
                    <a:pt x="32118" y="16831"/>
                  </a:cubicBezTo>
                  <a:cubicBezTo>
                    <a:pt x="31825" y="16806"/>
                    <a:pt x="31557" y="16806"/>
                    <a:pt x="31263" y="16806"/>
                  </a:cubicBezTo>
                  <a:cubicBezTo>
                    <a:pt x="30893" y="16806"/>
                    <a:pt x="30523" y="16806"/>
                    <a:pt x="30147" y="16831"/>
                  </a:cubicBezTo>
                  <a:cubicBezTo>
                    <a:pt x="30708" y="16780"/>
                    <a:pt x="31212" y="16748"/>
                    <a:pt x="31742" y="16748"/>
                  </a:cubicBezTo>
                  <a:cubicBezTo>
                    <a:pt x="32488" y="16723"/>
                    <a:pt x="33177" y="16672"/>
                    <a:pt x="33873" y="16646"/>
                  </a:cubicBezTo>
                  <a:cubicBezTo>
                    <a:pt x="34587" y="16589"/>
                    <a:pt x="35276" y="16538"/>
                    <a:pt x="35972" y="16538"/>
                  </a:cubicBezTo>
                  <a:close/>
                  <a:moveTo>
                    <a:pt x="37509" y="15823"/>
                  </a:moveTo>
                  <a:cubicBezTo>
                    <a:pt x="38575" y="15823"/>
                    <a:pt x="39583" y="16008"/>
                    <a:pt x="40489" y="16697"/>
                  </a:cubicBezTo>
                  <a:cubicBezTo>
                    <a:pt x="42805" y="18452"/>
                    <a:pt x="42773" y="21457"/>
                    <a:pt x="42722" y="24117"/>
                  </a:cubicBezTo>
                  <a:cubicBezTo>
                    <a:pt x="42696" y="25495"/>
                    <a:pt x="42696" y="26829"/>
                    <a:pt x="42990" y="27862"/>
                  </a:cubicBezTo>
                  <a:cubicBezTo>
                    <a:pt x="43009" y="27926"/>
                    <a:pt x="43014" y="27985"/>
                    <a:pt x="43026" y="28033"/>
                  </a:cubicBezTo>
                  <a:lnTo>
                    <a:pt x="43026" y="28033"/>
                  </a:lnTo>
                  <a:cubicBezTo>
                    <a:pt x="42999" y="27962"/>
                    <a:pt x="42959" y="27875"/>
                    <a:pt x="42932" y="27811"/>
                  </a:cubicBezTo>
                  <a:cubicBezTo>
                    <a:pt x="42588" y="26829"/>
                    <a:pt x="42511" y="25604"/>
                    <a:pt x="42454" y="24302"/>
                  </a:cubicBezTo>
                  <a:cubicBezTo>
                    <a:pt x="42326" y="21910"/>
                    <a:pt x="42192" y="19198"/>
                    <a:pt x="40119" y="17495"/>
                  </a:cubicBezTo>
                  <a:cubicBezTo>
                    <a:pt x="38919" y="16512"/>
                    <a:pt x="37567" y="16404"/>
                    <a:pt x="36157" y="16404"/>
                  </a:cubicBezTo>
                  <a:lnTo>
                    <a:pt x="35972" y="16404"/>
                  </a:lnTo>
                  <a:cubicBezTo>
                    <a:pt x="35276" y="16404"/>
                    <a:pt x="34587" y="16429"/>
                    <a:pt x="33873" y="16487"/>
                  </a:cubicBezTo>
                  <a:cubicBezTo>
                    <a:pt x="33177" y="16538"/>
                    <a:pt x="32488" y="16589"/>
                    <a:pt x="31742" y="16589"/>
                  </a:cubicBezTo>
                  <a:cubicBezTo>
                    <a:pt x="30919" y="16589"/>
                    <a:pt x="30070" y="16697"/>
                    <a:pt x="29190" y="16806"/>
                  </a:cubicBezTo>
                  <a:cubicBezTo>
                    <a:pt x="29936" y="16672"/>
                    <a:pt x="30683" y="16563"/>
                    <a:pt x="31397" y="16512"/>
                  </a:cubicBezTo>
                  <a:cubicBezTo>
                    <a:pt x="32278" y="16429"/>
                    <a:pt x="33126" y="16302"/>
                    <a:pt x="33949" y="16168"/>
                  </a:cubicBezTo>
                  <a:cubicBezTo>
                    <a:pt x="34747" y="16059"/>
                    <a:pt x="35468" y="15951"/>
                    <a:pt x="36208" y="15874"/>
                  </a:cubicBezTo>
                  <a:cubicBezTo>
                    <a:pt x="36635" y="15849"/>
                    <a:pt x="37088" y="15823"/>
                    <a:pt x="37509" y="15823"/>
                  </a:cubicBezTo>
                  <a:close/>
                  <a:moveTo>
                    <a:pt x="38307" y="14994"/>
                  </a:moveTo>
                  <a:cubicBezTo>
                    <a:pt x="39238" y="14994"/>
                    <a:pt x="40170" y="15185"/>
                    <a:pt x="40967" y="15766"/>
                  </a:cubicBezTo>
                  <a:cubicBezTo>
                    <a:pt x="43570" y="17629"/>
                    <a:pt x="43334" y="20978"/>
                    <a:pt x="43124" y="23900"/>
                  </a:cubicBezTo>
                  <a:cubicBezTo>
                    <a:pt x="43015" y="25393"/>
                    <a:pt x="42932" y="26771"/>
                    <a:pt x="43175" y="27862"/>
                  </a:cubicBezTo>
                  <a:cubicBezTo>
                    <a:pt x="43175" y="27941"/>
                    <a:pt x="43188" y="28017"/>
                    <a:pt x="43205" y="28084"/>
                  </a:cubicBezTo>
                  <a:lnTo>
                    <a:pt x="43205" y="28084"/>
                  </a:lnTo>
                  <a:cubicBezTo>
                    <a:pt x="43179" y="28001"/>
                    <a:pt x="43143" y="27921"/>
                    <a:pt x="43124" y="27837"/>
                  </a:cubicBezTo>
                  <a:cubicBezTo>
                    <a:pt x="42830" y="26797"/>
                    <a:pt x="42856" y="25495"/>
                    <a:pt x="42881" y="24117"/>
                  </a:cubicBezTo>
                  <a:cubicBezTo>
                    <a:pt x="42907" y="21431"/>
                    <a:pt x="42964" y="18375"/>
                    <a:pt x="40597" y="16563"/>
                  </a:cubicBezTo>
                  <a:cubicBezTo>
                    <a:pt x="39640" y="15849"/>
                    <a:pt x="38600" y="15664"/>
                    <a:pt x="37541" y="15664"/>
                  </a:cubicBezTo>
                  <a:cubicBezTo>
                    <a:pt x="37088" y="15664"/>
                    <a:pt x="36635" y="15689"/>
                    <a:pt x="36182" y="15740"/>
                  </a:cubicBezTo>
                  <a:cubicBezTo>
                    <a:pt x="35436" y="15791"/>
                    <a:pt x="34721" y="15900"/>
                    <a:pt x="33949" y="16034"/>
                  </a:cubicBezTo>
                  <a:cubicBezTo>
                    <a:pt x="33126" y="16142"/>
                    <a:pt x="32278" y="16270"/>
                    <a:pt x="31372" y="16353"/>
                  </a:cubicBezTo>
                  <a:cubicBezTo>
                    <a:pt x="30364" y="16429"/>
                    <a:pt x="29349" y="16621"/>
                    <a:pt x="28258" y="16831"/>
                  </a:cubicBezTo>
                  <a:cubicBezTo>
                    <a:pt x="29215" y="16589"/>
                    <a:pt x="30147" y="16404"/>
                    <a:pt x="31027" y="16270"/>
                  </a:cubicBezTo>
                  <a:cubicBezTo>
                    <a:pt x="32061" y="16110"/>
                    <a:pt x="33043" y="15900"/>
                    <a:pt x="34000" y="15689"/>
                  </a:cubicBezTo>
                  <a:cubicBezTo>
                    <a:pt x="34772" y="15504"/>
                    <a:pt x="35493" y="15345"/>
                    <a:pt x="36233" y="15211"/>
                  </a:cubicBezTo>
                  <a:cubicBezTo>
                    <a:pt x="36929" y="15102"/>
                    <a:pt x="37618" y="14994"/>
                    <a:pt x="38307" y="14994"/>
                  </a:cubicBezTo>
                  <a:close/>
                  <a:moveTo>
                    <a:pt x="53249" y="28073"/>
                  </a:moveTo>
                  <a:cubicBezTo>
                    <a:pt x="53223" y="28105"/>
                    <a:pt x="53198" y="28130"/>
                    <a:pt x="53140" y="28156"/>
                  </a:cubicBezTo>
                  <a:lnTo>
                    <a:pt x="53038" y="28156"/>
                  </a:lnTo>
                  <a:cubicBezTo>
                    <a:pt x="53089" y="28130"/>
                    <a:pt x="53115" y="28105"/>
                    <a:pt x="53172" y="28073"/>
                  </a:cubicBezTo>
                  <a:close/>
                  <a:moveTo>
                    <a:pt x="53702" y="28022"/>
                  </a:moveTo>
                  <a:cubicBezTo>
                    <a:pt x="53651" y="28047"/>
                    <a:pt x="53593" y="28105"/>
                    <a:pt x="53542" y="28156"/>
                  </a:cubicBezTo>
                  <a:lnTo>
                    <a:pt x="53408" y="28156"/>
                  </a:lnTo>
                  <a:cubicBezTo>
                    <a:pt x="53459" y="28105"/>
                    <a:pt x="53517" y="28073"/>
                    <a:pt x="53568" y="28022"/>
                  </a:cubicBezTo>
                  <a:close/>
                  <a:moveTo>
                    <a:pt x="52770" y="28156"/>
                  </a:moveTo>
                  <a:lnTo>
                    <a:pt x="52770" y="28181"/>
                  </a:lnTo>
                  <a:lnTo>
                    <a:pt x="52745" y="28181"/>
                  </a:lnTo>
                  <a:lnTo>
                    <a:pt x="52770" y="28156"/>
                  </a:lnTo>
                  <a:close/>
                  <a:moveTo>
                    <a:pt x="54129" y="27996"/>
                  </a:moveTo>
                  <a:cubicBezTo>
                    <a:pt x="54046" y="28047"/>
                    <a:pt x="53995" y="28130"/>
                    <a:pt x="53938" y="28181"/>
                  </a:cubicBezTo>
                  <a:cubicBezTo>
                    <a:pt x="53887" y="28181"/>
                    <a:pt x="53810" y="28156"/>
                    <a:pt x="53753" y="28156"/>
                  </a:cubicBezTo>
                  <a:cubicBezTo>
                    <a:pt x="53810" y="28105"/>
                    <a:pt x="53887" y="28047"/>
                    <a:pt x="53938" y="27996"/>
                  </a:cubicBezTo>
                  <a:close/>
                  <a:moveTo>
                    <a:pt x="38977" y="14145"/>
                  </a:moveTo>
                  <a:cubicBezTo>
                    <a:pt x="39851" y="14145"/>
                    <a:pt x="40674" y="14330"/>
                    <a:pt x="41446" y="14866"/>
                  </a:cubicBezTo>
                  <a:cubicBezTo>
                    <a:pt x="44342" y="16806"/>
                    <a:pt x="43889" y="20474"/>
                    <a:pt x="43519" y="23715"/>
                  </a:cubicBezTo>
                  <a:cubicBezTo>
                    <a:pt x="43334" y="25259"/>
                    <a:pt x="43149" y="26720"/>
                    <a:pt x="43334" y="27888"/>
                  </a:cubicBezTo>
                  <a:cubicBezTo>
                    <a:pt x="43354" y="27989"/>
                    <a:pt x="43373" y="28091"/>
                    <a:pt x="43392" y="28182"/>
                  </a:cubicBezTo>
                  <a:lnTo>
                    <a:pt x="43392" y="28182"/>
                  </a:lnTo>
                  <a:cubicBezTo>
                    <a:pt x="43365" y="28074"/>
                    <a:pt x="43329" y="27964"/>
                    <a:pt x="43309" y="27837"/>
                  </a:cubicBezTo>
                  <a:cubicBezTo>
                    <a:pt x="43066" y="26746"/>
                    <a:pt x="43175" y="25393"/>
                    <a:pt x="43283" y="23926"/>
                  </a:cubicBezTo>
                  <a:cubicBezTo>
                    <a:pt x="43494" y="20927"/>
                    <a:pt x="43730" y="17546"/>
                    <a:pt x="41076" y="15664"/>
                  </a:cubicBezTo>
                  <a:cubicBezTo>
                    <a:pt x="40221" y="15051"/>
                    <a:pt x="39264" y="14834"/>
                    <a:pt x="38307" y="14834"/>
                  </a:cubicBezTo>
                  <a:cubicBezTo>
                    <a:pt x="37618" y="14834"/>
                    <a:pt x="36903" y="14943"/>
                    <a:pt x="36208" y="15077"/>
                  </a:cubicBezTo>
                  <a:cubicBezTo>
                    <a:pt x="35468" y="15211"/>
                    <a:pt x="34747" y="15370"/>
                    <a:pt x="33949" y="15530"/>
                  </a:cubicBezTo>
                  <a:cubicBezTo>
                    <a:pt x="33018" y="15740"/>
                    <a:pt x="32035" y="15951"/>
                    <a:pt x="31002" y="16110"/>
                  </a:cubicBezTo>
                  <a:cubicBezTo>
                    <a:pt x="30013" y="16270"/>
                    <a:pt x="29030" y="16487"/>
                    <a:pt x="27971" y="16748"/>
                  </a:cubicBezTo>
                  <a:cubicBezTo>
                    <a:pt x="27780" y="16780"/>
                    <a:pt x="27620" y="16831"/>
                    <a:pt x="27435" y="16857"/>
                  </a:cubicBezTo>
                  <a:cubicBezTo>
                    <a:pt x="27652" y="16806"/>
                    <a:pt x="27863" y="16748"/>
                    <a:pt x="28073" y="16697"/>
                  </a:cubicBezTo>
                  <a:cubicBezTo>
                    <a:pt x="28979" y="16429"/>
                    <a:pt x="29828" y="16193"/>
                    <a:pt x="30683" y="16034"/>
                  </a:cubicBezTo>
                  <a:cubicBezTo>
                    <a:pt x="31825" y="15791"/>
                    <a:pt x="32916" y="15472"/>
                    <a:pt x="33975" y="15185"/>
                  </a:cubicBezTo>
                  <a:cubicBezTo>
                    <a:pt x="34772" y="14943"/>
                    <a:pt x="35519" y="14732"/>
                    <a:pt x="36265" y="14547"/>
                  </a:cubicBezTo>
                  <a:cubicBezTo>
                    <a:pt x="37165" y="14330"/>
                    <a:pt x="38096" y="14145"/>
                    <a:pt x="38977" y="14145"/>
                  </a:cubicBezTo>
                  <a:close/>
                  <a:moveTo>
                    <a:pt x="54340" y="27996"/>
                  </a:moveTo>
                  <a:cubicBezTo>
                    <a:pt x="54391" y="27996"/>
                    <a:pt x="54448" y="28022"/>
                    <a:pt x="54525" y="28022"/>
                  </a:cubicBezTo>
                  <a:cubicBezTo>
                    <a:pt x="54448" y="28073"/>
                    <a:pt x="54391" y="28156"/>
                    <a:pt x="54314" y="28232"/>
                  </a:cubicBezTo>
                  <a:cubicBezTo>
                    <a:pt x="54257" y="28207"/>
                    <a:pt x="54206" y="28207"/>
                    <a:pt x="54129" y="28207"/>
                  </a:cubicBezTo>
                  <a:cubicBezTo>
                    <a:pt x="54206" y="28130"/>
                    <a:pt x="54257" y="28073"/>
                    <a:pt x="54340" y="27996"/>
                  </a:cubicBezTo>
                  <a:close/>
                  <a:moveTo>
                    <a:pt x="54710" y="28022"/>
                  </a:moveTo>
                  <a:cubicBezTo>
                    <a:pt x="54793" y="28047"/>
                    <a:pt x="54844" y="28047"/>
                    <a:pt x="54927" y="28047"/>
                  </a:cubicBezTo>
                  <a:cubicBezTo>
                    <a:pt x="54844" y="28130"/>
                    <a:pt x="54767" y="28207"/>
                    <a:pt x="54710" y="28290"/>
                  </a:cubicBezTo>
                  <a:cubicBezTo>
                    <a:pt x="54633" y="28290"/>
                    <a:pt x="54576" y="28264"/>
                    <a:pt x="54499" y="28264"/>
                  </a:cubicBezTo>
                  <a:cubicBezTo>
                    <a:pt x="54576" y="28181"/>
                    <a:pt x="54633" y="28105"/>
                    <a:pt x="54710" y="28022"/>
                  </a:cubicBezTo>
                  <a:close/>
                  <a:moveTo>
                    <a:pt x="39557" y="13271"/>
                  </a:moveTo>
                  <a:cubicBezTo>
                    <a:pt x="40380" y="13271"/>
                    <a:pt x="41178" y="13456"/>
                    <a:pt x="41924" y="13935"/>
                  </a:cubicBezTo>
                  <a:cubicBezTo>
                    <a:pt x="45089" y="15951"/>
                    <a:pt x="44451" y="19970"/>
                    <a:pt x="43889" y="23479"/>
                  </a:cubicBezTo>
                  <a:cubicBezTo>
                    <a:pt x="43628" y="25125"/>
                    <a:pt x="43385" y="26669"/>
                    <a:pt x="43519" y="27888"/>
                  </a:cubicBezTo>
                  <a:cubicBezTo>
                    <a:pt x="43541" y="28021"/>
                    <a:pt x="43562" y="28172"/>
                    <a:pt x="43587" y="28312"/>
                  </a:cubicBezTo>
                  <a:lnTo>
                    <a:pt x="43587" y="28312"/>
                  </a:lnTo>
                  <a:cubicBezTo>
                    <a:pt x="43556" y="28159"/>
                    <a:pt x="43515" y="28020"/>
                    <a:pt x="43494" y="27862"/>
                  </a:cubicBezTo>
                  <a:cubicBezTo>
                    <a:pt x="43309" y="26720"/>
                    <a:pt x="43494" y="25259"/>
                    <a:pt x="43653" y="23715"/>
                  </a:cubicBezTo>
                  <a:cubicBezTo>
                    <a:pt x="44049" y="20449"/>
                    <a:pt x="44502" y="16723"/>
                    <a:pt x="41554" y="14732"/>
                  </a:cubicBezTo>
                  <a:cubicBezTo>
                    <a:pt x="40731" y="14196"/>
                    <a:pt x="39876" y="13986"/>
                    <a:pt x="38977" y="13986"/>
                  </a:cubicBezTo>
                  <a:cubicBezTo>
                    <a:pt x="38071" y="13986"/>
                    <a:pt x="37139" y="14196"/>
                    <a:pt x="36233" y="14413"/>
                  </a:cubicBezTo>
                  <a:cubicBezTo>
                    <a:pt x="35468" y="14598"/>
                    <a:pt x="34721" y="14809"/>
                    <a:pt x="33949" y="15026"/>
                  </a:cubicBezTo>
                  <a:cubicBezTo>
                    <a:pt x="32884" y="15345"/>
                    <a:pt x="31799" y="15632"/>
                    <a:pt x="30651" y="15874"/>
                  </a:cubicBezTo>
                  <a:cubicBezTo>
                    <a:pt x="29802" y="16059"/>
                    <a:pt x="28954" y="16302"/>
                    <a:pt x="28048" y="16538"/>
                  </a:cubicBezTo>
                  <a:cubicBezTo>
                    <a:pt x="27595" y="16672"/>
                    <a:pt x="27142" y="16806"/>
                    <a:pt x="26695" y="16908"/>
                  </a:cubicBezTo>
                  <a:cubicBezTo>
                    <a:pt x="27142" y="16780"/>
                    <a:pt x="27569" y="16646"/>
                    <a:pt x="28022" y="16487"/>
                  </a:cubicBezTo>
                  <a:cubicBezTo>
                    <a:pt x="28820" y="16219"/>
                    <a:pt x="29566" y="15983"/>
                    <a:pt x="30306" y="15791"/>
                  </a:cubicBezTo>
                  <a:cubicBezTo>
                    <a:pt x="31557" y="15447"/>
                    <a:pt x="32782" y="15051"/>
                    <a:pt x="33949" y="14649"/>
                  </a:cubicBezTo>
                  <a:cubicBezTo>
                    <a:pt x="34721" y="14388"/>
                    <a:pt x="35519" y="14120"/>
                    <a:pt x="36316" y="13877"/>
                  </a:cubicBezTo>
                  <a:cubicBezTo>
                    <a:pt x="37382" y="13558"/>
                    <a:pt x="38498" y="13271"/>
                    <a:pt x="39557" y="13271"/>
                  </a:cubicBezTo>
                  <a:close/>
                  <a:moveTo>
                    <a:pt x="52534" y="28341"/>
                  </a:moveTo>
                  <a:cubicBezTo>
                    <a:pt x="52477" y="28392"/>
                    <a:pt x="52426" y="28424"/>
                    <a:pt x="52400" y="28449"/>
                  </a:cubicBezTo>
                  <a:lnTo>
                    <a:pt x="52292" y="28449"/>
                  </a:lnTo>
                  <a:cubicBezTo>
                    <a:pt x="52317" y="28424"/>
                    <a:pt x="52375" y="28392"/>
                    <a:pt x="52426" y="28366"/>
                  </a:cubicBezTo>
                  <a:cubicBezTo>
                    <a:pt x="52451" y="28366"/>
                    <a:pt x="52477" y="28341"/>
                    <a:pt x="52534" y="28341"/>
                  </a:cubicBezTo>
                  <a:close/>
                  <a:moveTo>
                    <a:pt x="52955" y="28315"/>
                  </a:moveTo>
                  <a:cubicBezTo>
                    <a:pt x="52904" y="28366"/>
                    <a:pt x="52853" y="28392"/>
                    <a:pt x="52796" y="28449"/>
                  </a:cubicBezTo>
                  <a:lnTo>
                    <a:pt x="52636" y="28449"/>
                  </a:lnTo>
                  <a:cubicBezTo>
                    <a:pt x="52694" y="28392"/>
                    <a:pt x="52745" y="28366"/>
                    <a:pt x="52796" y="28315"/>
                  </a:cubicBezTo>
                  <a:close/>
                  <a:moveTo>
                    <a:pt x="52056" y="28424"/>
                  </a:moveTo>
                  <a:cubicBezTo>
                    <a:pt x="52024" y="28449"/>
                    <a:pt x="51998" y="28449"/>
                    <a:pt x="51973" y="28475"/>
                  </a:cubicBezTo>
                  <a:lnTo>
                    <a:pt x="51947" y="28475"/>
                  </a:lnTo>
                  <a:cubicBezTo>
                    <a:pt x="51973" y="28475"/>
                    <a:pt x="51973" y="28449"/>
                    <a:pt x="51998" y="28449"/>
                  </a:cubicBezTo>
                  <a:cubicBezTo>
                    <a:pt x="52024" y="28424"/>
                    <a:pt x="52024" y="28424"/>
                    <a:pt x="52056" y="28424"/>
                  </a:cubicBezTo>
                  <a:close/>
                  <a:moveTo>
                    <a:pt x="53383" y="28290"/>
                  </a:moveTo>
                  <a:cubicBezTo>
                    <a:pt x="53332" y="28366"/>
                    <a:pt x="53249" y="28424"/>
                    <a:pt x="53198" y="28475"/>
                  </a:cubicBezTo>
                  <a:lnTo>
                    <a:pt x="53013" y="28475"/>
                  </a:lnTo>
                  <a:cubicBezTo>
                    <a:pt x="53064" y="28424"/>
                    <a:pt x="53140" y="28341"/>
                    <a:pt x="53198" y="28290"/>
                  </a:cubicBezTo>
                  <a:close/>
                  <a:moveTo>
                    <a:pt x="53810" y="28315"/>
                  </a:moveTo>
                  <a:cubicBezTo>
                    <a:pt x="53727" y="28392"/>
                    <a:pt x="53676" y="28449"/>
                    <a:pt x="53593" y="28526"/>
                  </a:cubicBezTo>
                  <a:cubicBezTo>
                    <a:pt x="53517" y="28526"/>
                    <a:pt x="53459" y="28500"/>
                    <a:pt x="53383" y="28500"/>
                  </a:cubicBezTo>
                  <a:cubicBezTo>
                    <a:pt x="53459" y="28449"/>
                    <a:pt x="53542" y="28366"/>
                    <a:pt x="53593" y="28315"/>
                  </a:cubicBezTo>
                  <a:close/>
                  <a:moveTo>
                    <a:pt x="40093" y="12391"/>
                  </a:moveTo>
                  <a:cubicBezTo>
                    <a:pt x="40891" y="12391"/>
                    <a:pt x="41688" y="12576"/>
                    <a:pt x="42403" y="13003"/>
                  </a:cubicBezTo>
                  <a:cubicBezTo>
                    <a:pt x="45861" y="15128"/>
                    <a:pt x="45006" y="19434"/>
                    <a:pt x="44266" y="23262"/>
                  </a:cubicBezTo>
                  <a:cubicBezTo>
                    <a:pt x="43947" y="24966"/>
                    <a:pt x="43628" y="26586"/>
                    <a:pt x="43704" y="27888"/>
                  </a:cubicBezTo>
                  <a:cubicBezTo>
                    <a:pt x="43730" y="28105"/>
                    <a:pt x="43762" y="28341"/>
                    <a:pt x="43787" y="28551"/>
                  </a:cubicBezTo>
                  <a:cubicBezTo>
                    <a:pt x="43730" y="28341"/>
                    <a:pt x="43704" y="28105"/>
                    <a:pt x="43679" y="27862"/>
                  </a:cubicBezTo>
                  <a:cubicBezTo>
                    <a:pt x="43545" y="26669"/>
                    <a:pt x="43787" y="25125"/>
                    <a:pt x="44049" y="23505"/>
                  </a:cubicBezTo>
                  <a:cubicBezTo>
                    <a:pt x="44610" y="19938"/>
                    <a:pt x="45248" y="15874"/>
                    <a:pt x="42007" y="13801"/>
                  </a:cubicBezTo>
                  <a:cubicBezTo>
                    <a:pt x="41312" y="13348"/>
                    <a:pt x="40489" y="13137"/>
                    <a:pt x="39557" y="13137"/>
                  </a:cubicBezTo>
                  <a:lnTo>
                    <a:pt x="39162" y="13137"/>
                  </a:lnTo>
                  <a:cubicBezTo>
                    <a:pt x="38179" y="13188"/>
                    <a:pt x="37190" y="13482"/>
                    <a:pt x="36265" y="13750"/>
                  </a:cubicBezTo>
                  <a:cubicBezTo>
                    <a:pt x="35493" y="13986"/>
                    <a:pt x="34696" y="14254"/>
                    <a:pt x="33924" y="14515"/>
                  </a:cubicBezTo>
                  <a:cubicBezTo>
                    <a:pt x="32724" y="14917"/>
                    <a:pt x="31531" y="15313"/>
                    <a:pt x="30281" y="15632"/>
                  </a:cubicBezTo>
                  <a:cubicBezTo>
                    <a:pt x="29534" y="15849"/>
                    <a:pt x="28769" y="16085"/>
                    <a:pt x="27971" y="16353"/>
                  </a:cubicBezTo>
                  <a:cubicBezTo>
                    <a:pt x="27333" y="16563"/>
                    <a:pt x="26663" y="16780"/>
                    <a:pt x="25974" y="16965"/>
                  </a:cubicBezTo>
                  <a:cubicBezTo>
                    <a:pt x="26612" y="16748"/>
                    <a:pt x="27225" y="16538"/>
                    <a:pt x="27863" y="16302"/>
                  </a:cubicBezTo>
                  <a:cubicBezTo>
                    <a:pt x="28577" y="16034"/>
                    <a:pt x="29273" y="15766"/>
                    <a:pt x="29962" y="15555"/>
                  </a:cubicBezTo>
                  <a:cubicBezTo>
                    <a:pt x="31289" y="15128"/>
                    <a:pt x="32597" y="14624"/>
                    <a:pt x="33873" y="14145"/>
                  </a:cubicBezTo>
                  <a:cubicBezTo>
                    <a:pt x="34696" y="13826"/>
                    <a:pt x="35519" y="13507"/>
                    <a:pt x="36342" y="13214"/>
                  </a:cubicBezTo>
                  <a:cubicBezTo>
                    <a:pt x="37541" y="12818"/>
                    <a:pt x="38843" y="12391"/>
                    <a:pt x="40093" y="12391"/>
                  </a:cubicBezTo>
                  <a:close/>
                  <a:moveTo>
                    <a:pt x="53995" y="28341"/>
                  </a:moveTo>
                  <a:cubicBezTo>
                    <a:pt x="54072" y="28341"/>
                    <a:pt x="54129" y="28341"/>
                    <a:pt x="54206" y="28366"/>
                  </a:cubicBezTo>
                  <a:cubicBezTo>
                    <a:pt x="54129" y="28449"/>
                    <a:pt x="54046" y="28526"/>
                    <a:pt x="53995" y="28609"/>
                  </a:cubicBezTo>
                  <a:cubicBezTo>
                    <a:pt x="53912" y="28583"/>
                    <a:pt x="53836" y="28583"/>
                    <a:pt x="53778" y="28551"/>
                  </a:cubicBezTo>
                  <a:cubicBezTo>
                    <a:pt x="53836" y="28475"/>
                    <a:pt x="53912" y="28392"/>
                    <a:pt x="53995" y="28341"/>
                  </a:cubicBezTo>
                  <a:close/>
                  <a:moveTo>
                    <a:pt x="40597" y="11517"/>
                  </a:moveTo>
                  <a:cubicBezTo>
                    <a:pt x="41395" y="11517"/>
                    <a:pt x="42167" y="11676"/>
                    <a:pt x="42881" y="12097"/>
                  </a:cubicBezTo>
                  <a:cubicBezTo>
                    <a:pt x="46633" y="14279"/>
                    <a:pt x="45567" y="18930"/>
                    <a:pt x="44636" y="23026"/>
                  </a:cubicBezTo>
                  <a:cubicBezTo>
                    <a:pt x="44240" y="24832"/>
                    <a:pt x="43838" y="26535"/>
                    <a:pt x="43889" y="27913"/>
                  </a:cubicBezTo>
                  <a:cubicBezTo>
                    <a:pt x="43889" y="28156"/>
                    <a:pt x="43921" y="28392"/>
                    <a:pt x="43972" y="28660"/>
                  </a:cubicBezTo>
                  <a:cubicBezTo>
                    <a:pt x="43921" y="28392"/>
                    <a:pt x="43864" y="28130"/>
                    <a:pt x="43864" y="27888"/>
                  </a:cubicBezTo>
                  <a:cubicBezTo>
                    <a:pt x="43762" y="26612"/>
                    <a:pt x="44081" y="24991"/>
                    <a:pt x="44425" y="23288"/>
                  </a:cubicBezTo>
                  <a:cubicBezTo>
                    <a:pt x="45165" y="19434"/>
                    <a:pt x="46020" y="15051"/>
                    <a:pt x="42486" y="12895"/>
                  </a:cubicBezTo>
                  <a:cubicBezTo>
                    <a:pt x="41739" y="12416"/>
                    <a:pt x="40916" y="12257"/>
                    <a:pt x="40093" y="12257"/>
                  </a:cubicBezTo>
                  <a:cubicBezTo>
                    <a:pt x="38817" y="12257"/>
                    <a:pt x="37509" y="12659"/>
                    <a:pt x="36291" y="13080"/>
                  </a:cubicBezTo>
                  <a:cubicBezTo>
                    <a:pt x="35468" y="13373"/>
                    <a:pt x="34638" y="13692"/>
                    <a:pt x="33815" y="14011"/>
                  </a:cubicBezTo>
                  <a:cubicBezTo>
                    <a:pt x="32539" y="14490"/>
                    <a:pt x="31238" y="14968"/>
                    <a:pt x="29911" y="15396"/>
                  </a:cubicBezTo>
                  <a:cubicBezTo>
                    <a:pt x="29215" y="15632"/>
                    <a:pt x="28526" y="15874"/>
                    <a:pt x="27812" y="16168"/>
                  </a:cubicBezTo>
                  <a:cubicBezTo>
                    <a:pt x="26982" y="16461"/>
                    <a:pt x="26159" y="16780"/>
                    <a:pt x="25311" y="17042"/>
                  </a:cubicBezTo>
                  <a:cubicBezTo>
                    <a:pt x="26108" y="16748"/>
                    <a:pt x="26855" y="16429"/>
                    <a:pt x="27620" y="16110"/>
                  </a:cubicBezTo>
                  <a:cubicBezTo>
                    <a:pt x="28290" y="15823"/>
                    <a:pt x="28954" y="15555"/>
                    <a:pt x="29592" y="15313"/>
                  </a:cubicBezTo>
                  <a:cubicBezTo>
                    <a:pt x="31053" y="14783"/>
                    <a:pt x="32463" y="14196"/>
                    <a:pt x="33841" y="13616"/>
                  </a:cubicBezTo>
                  <a:cubicBezTo>
                    <a:pt x="34670" y="13271"/>
                    <a:pt x="35544" y="12895"/>
                    <a:pt x="36393" y="12550"/>
                  </a:cubicBezTo>
                  <a:cubicBezTo>
                    <a:pt x="37726" y="12021"/>
                    <a:pt x="39213" y="11517"/>
                    <a:pt x="40597" y="11517"/>
                  </a:cubicBezTo>
                  <a:close/>
                  <a:moveTo>
                    <a:pt x="54391" y="28392"/>
                  </a:moveTo>
                  <a:cubicBezTo>
                    <a:pt x="54448" y="28392"/>
                    <a:pt x="54525" y="28424"/>
                    <a:pt x="54608" y="28424"/>
                  </a:cubicBezTo>
                  <a:cubicBezTo>
                    <a:pt x="54525" y="28526"/>
                    <a:pt x="54448" y="28609"/>
                    <a:pt x="54391" y="28711"/>
                  </a:cubicBezTo>
                  <a:cubicBezTo>
                    <a:pt x="54314" y="28685"/>
                    <a:pt x="54231" y="28660"/>
                    <a:pt x="54155" y="28634"/>
                  </a:cubicBezTo>
                  <a:lnTo>
                    <a:pt x="54391" y="28392"/>
                  </a:lnTo>
                  <a:close/>
                  <a:moveTo>
                    <a:pt x="41127" y="10611"/>
                  </a:moveTo>
                  <a:cubicBezTo>
                    <a:pt x="41899" y="10611"/>
                    <a:pt x="42671" y="10770"/>
                    <a:pt x="43360" y="11166"/>
                  </a:cubicBezTo>
                  <a:cubicBezTo>
                    <a:pt x="47373" y="13456"/>
                    <a:pt x="46122" y="18401"/>
                    <a:pt x="45006" y="22784"/>
                  </a:cubicBezTo>
                  <a:cubicBezTo>
                    <a:pt x="44527" y="24672"/>
                    <a:pt x="44081" y="26478"/>
                    <a:pt x="44081" y="27913"/>
                  </a:cubicBezTo>
                  <a:cubicBezTo>
                    <a:pt x="44081" y="28181"/>
                    <a:pt x="44106" y="28475"/>
                    <a:pt x="44132" y="28743"/>
                  </a:cubicBezTo>
                  <a:cubicBezTo>
                    <a:pt x="44081" y="28475"/>
                    <a:pt x="44049" y="28181"/>
                    <a:pt x="44049" y="27888"/>
                  </a:cubicBezTo>
                  <a:cubicBezTo>
                    <a:pt x="43998" y="26561"/>
                    <a:pt x="44368" y="24857"/>
                    <a:pt x="44795" y="23052"/>
                  </a:cubicBezTo>
                  <a:cubicBezTo>
                    <a:pt x="45727" y="18905"/>
                    <a:pt x="46792" y="14196"/>
                    <a:pt x="42964" y="11963"/>
                  </a:cubicBezTo>
                  <a:cubicBezTo>
                    <a:pt x="42218" y="11517"/>
                    <a:pt x="41420" y="11357"/>
                    <a:pt x="40597" y="11357"/>
                  </a:cubicBezTo>
                  <a:cubicBezTo>
                    <a:pt x="39187" y="11357"/>
                    <a:pt x="37701" y="11887"/>
                    <a:pt x="36316" y="12416"/>
                  </a:cubicBezTo>
                  <a:cubicBezTo>
                    <a:pt x="35468" y="12761"/>
                    <a:pt x="34613" y="13137"/>
                    <a:pt x="33790" y="13482"/>
                  </a:cubicBezTo>
                  <a:cubicBezTo>
                    <a:pt x="32405" y="14037"/>
                    <a:pt x="31002" y="14649"/>
                    <a:pt x="29534" y="15153"/>
                  </a:cubicBezTo>
                  <a:cubicBezTo>
                    <a:pt x="28896" y="15396"/>
                    <a:pt x="28233" y="15689"/>
                    <a:pt x="27544" y="15983"/>
                  </a:cubicBezTo>
                  <a:cubicBezTo>
                    <a:pt x="26612" y="16378"/>
                    <a:pt x="25655" y="16780"/>
                    <a:pt x="24673" y="17099"/>
                  </a:cubicBezTo>
                  <a:cubicBezTo>
                    <a:pt x="25578" y="16748"/>
                    <a:pt x="26453" y="16327"/>
                    <a:pt x="27333" y="15925"/>
                  </a:cubicBezTo>
                  <a:cubicBezTo>
                    <a:pt x="27997" y="15632"/>
                    <a:pt x="28609" y="15313"/>
                    <a:pt x="29247" y="15077"/>
                  </a:cubicBezTo>
                  <a:cubicBezTo>
                    <a:pt x="30785" y="14439"/>
                    <a:pt x="32329" y="13718"/>
                    <a:pt x="33815" y="13054"/>
                  </a:cubicBezTo>
                  <a:cubicBezTo>
                    <a:pt x="34670" y="12684"/>
                    <a:pt x="35544" y="12282"/>
                    <a:pt x="36425" y="11912"/>
                  </a:cubicBezTo>
                  <a:cubicBezTo>
                    <a:pt x="37988" y="11198"/>
                    <a:pt x="39615" y="10611"/>
                    <a:pt x="41127" y="10611"/>
                  </a:cubicBezTo>
                  <a:close/>
                  <a:moveTo>
                    <a:pt x="51258" y="28711"/>
                  </a:moveTo>
                  <a:cubicBezTo>
                    <a:pt x="51226" y="28711"/>
                    <a:pt x="51201" y="28743"/>
                    <a:pt x="51201" y="28743"/>
                  </a:cubicBezTo>
                  <a:lnTo>
                    <a:pt x="51150" y="28743"/>
                  </a:lnTo>
                  <a:cubicBezTo>
                    <a:pt x="51150" y="28743"/>
                    <a:pt x="51175" y="28743"/>
                    <a:pt x="51201" y="28711"/>
                  </a:cubicBezTo>
                  <a:close/>
                  <a:moveTo>
                    <a:pt x="51737" y="28634"/>
                  </a:moveTo>
                  <a:cubicBezTo>
                    <a:pt x="51705" y="28660"/>
                    <a:pt x="51654" y="28711"/>
                    <a:pt x="51628" y="28743"/>
                  </a:cubicBezTo>
                  <a:lnTo>
                    <a:pt x="51494" y="28743"/>
                  </a:lnTo>
                  <a:cubicBezTo>
                    <a:pt x="51520" y="28711"/>
                    <a:pt x="51577" y="28685"/>
                    <a:pt x="51603" y="28660"/>
                  </a:cubicBezTo>
                  <a:cubicBezTo>
                    <a:pt x="51654" y="28660"/>
                    <a:pt x="51705" y="28660"/>
                    <a:pt x="51737" y="28634"/>
                  </a:cubicBezTo>
                  <a:close/>
                  <a:moveTo>
                    <a:pt x="52183" y="28609"/>
                  </a:moveTo>
                  <a:cubicBezTo>
                    <a:pt x="52132" y="28660"/>
                    <a:pt x="52081" y="28685"/>
                    <a:pt x="52024" y="28743"/>
                  </a:cubicBezTo>
                  <a:lnTo>
                    <a:pt x="51864" y="28743"/>
                  </a:lnTo>
                  <a:cubicBezTo>
                    <a:pt x="51922" y="28685"/>
                    <a:pt x="51973" y="28660"/>
                    <a:pt x="52024" y="28609"/>
                  </a:cubicBezTo>
                  <a:close/>
                  <a:moveTo>
                    <a:pt x="52636" y="28609"/>
                  </a:moveTo>
                  <a:cubicBezTo>
                    <a:pt x="52585" y="28660"/>
                    <a:pt x="52502" y="28711"/>
                    <a:pt x="52451" y="28768"/>
                  </a:cubicBezTo>
                  <a:lnTo>
                    <a:pt x="52241" y="28768"/>
                  </a:lnTo>
                  <a:cubicBezTo>
                    <a:pt x="52317" y="28711"/>
                    <a:pt x="52375" y="28660"/>
                    <a:pt x="52451" y="28609"/>
                  </a:cubicBezTo>
                  <a:close/>
                  <a:moveTo>
                    <a:pt x="41605" y="9705"/>
                  </a:moveTo>
                  <a:cubicBezTo>
                    <a:pt x="42403" y="9705"/>
                    <a:pt x="43149" y="9864"/>
                    <a:pt x="43838" y="10266"/>
                  </a:cubicBezTo>
                  <a:cubicBezTo>
                    <a:pt x="48145" y="12601"/>
                    <a:pt x="46658" y="17897"/>
                    <a:pt x="45382" y="22573"/>
                  </a:cubicBezTo>
                  <a:cubicBezTo>
                    <a:pt x="44821" y="24538"/>
                    <a:pt x="44291" y="26427"/>
                    <a:pt x="44266" y="27913"/>
                  </a:cubicBezTo>
                  <a:cubicBezTo>
                    <a:pt x="44240" y="28207"/>
                    <a:pt x="44266" y="28526"/>
                    <a:pt x="44317" y="28845"/>
                  </a:cubicBezTo>
                  <a:lnTo>
                    <a:pt x="44291" y="28845"/>
                  </a:lnTo>
                  <a:cubicBezTo>
                    <a:pt x="44240" y="28526"/>
                    <a:pt x="44208" y="28207"/>
                    <a:pt x="44208" y="27913"/>
                  </a:cubicBezTo>
                  <a:cubicBezTo>
                    <a:pt x="44208" y="26478"/>
                    <a:pt x="44661" y="24698"/>
                    <a:pt x="45140" y="22809"/>
                  </a:cubicBezTo>
                  <a:cubicBezTo>
                    <a:pt x="46282" y="18401"/>
                    <a:pt x="47532" y="13373"/>
                    <a:pt x="43443" y="11038"/>
                  </a:cubicBezTo>
                  <a:cubicBezTo>
                    <a:pt x="42747" y="10662"/>
                    <a:pt x="41975" y="10451"/>
                    <a:pt x="41127" y="10451"/>
                  </a:cubicBezTo>
                  <a:cubicBezTo>
                    <a:pt x="40731" y="10451"/>
                    <a:pt x="40329" y="10502"/>
                    <a:pt x="39902" y="10585"/>
                  </a:cubicBezTo>
                  <a:cubicBezTo>
                    <a:pt x="38683" y="10796"/>
                    <a:pt x="37433" y="11300"/>
                    <a:pt x="36367" y="11753"/>
                  </a:cubicBezTo>
                  <a:cubicBezTo>
                    <a:pt x="35493" y="12155"/>
                    <a:pt x="34613" y="12550"/>
                    <a:pt x="33764" y="12920"/>
                  </a:cubicBezTo>
                  <a:cubicBezTo>
                    <a:pt x="32278" y="13590"/>
                    <a:pt x="30734" y="14305"/>
                    <a:pt x="29190" y="14943"/>
                  </a:cubicBezTo>
                  <a:cubicBezTo>
                    <a:pt x="28552" y="15185"/>
                    <a:pt x="27888" y="15504"/>
                    <a:pt x="27250" y="15791"/>
                  </a:cubicBezTo>
                  <a:cubicBezTo>
                    <a:pt x="26217" y="16302"/>
                    <a:pt x="25151" y="16780"/>
                    <a:pt x="24060" y="17150"/>
                  </a:cubicBezTo>
                  <a:cubicBezTo>
                    <a:pt x="25068" y="16748"/>
                    <a:pt x="26057" y="16244"/>
                    <a:pt x="27014" y="15766"/>
                  </a:cubicBezTo>
                  <a:cubicBezTo>
                    <a:pt x="27620" y="15447"/>
                    <a:pt x="28258" y="15102"/>
                    <a:pt x="28871" y="14834"/>
                  </a:cubicBezTo>
                  <a:cubicBezTo>
                    <a:pt x="30574" y="14069"/>
                    <a:pt x="32278" y="13239"/>
                    <a:pt x="33924" y="12442"/>
                  </a:cubicBezTo>
                  <a:cubicBezTo>
                    <a:pt x="34747" y="12046"/>
                    <a:pt x="35627" y="11644"/>
                    <a:pt x="36450" y="11249"/>
                  </a:cubicBezTo>
                  <a:cubicBezTo>
                    <a:pt x="38179" y="10426"/>
                    <a:pt x="39959" y="9705"/>
                    <a:pt x="41605" y="9705"/>
                  </a:cubicBezTo>
                  <a:close/>
                  <a:moveTo>
                    <a:pt x="53064" y="28609"/>
                  </a:moveTo>
                  <a:cubicBezTo>
                    <a:pt x="52981" y="28685"/>
                    <a:pt x="52930" y="28768"/>
                    <a:pt x="52853" y="28845"/>
                  </a:cubicBezTo>
                  <a:cubicBezTo>
                    <a:pt x="52796" y="28819"/>
                    <a:pt x="52719" y="28819"/>
                    <a:pt x="52636" y="28794"/>
                  </a:cubicBezTo>
                  <a:cubicBezTo>
                    <a:pt x="52719" y="28743"/>
                    <a:pt x="52770" y="28660"/>
                    <a:pt x="52853" y="28609"/>
                  </a:cubicBezTo>
                  <a:close/>
                  <a:moveTo>
                    <a:pt x="53249" y="28634"/>
                  </a:moveTo>
                  <a:cubicBezTo>
                    <a:pt x="53332" y="28634"/>
                    <a:pt x="53408" y="28660"/>
                    <a:pt x="53491" y="28660"/>
                  </a:cubicBezTo>
                  <a:cubicBezTo>
                    <a:pt x="53408" y="28743"/>
                    <a:pt x="53332" y="28819"/>
                    <a:pt x="53274" y="28902"/>
                  </a:cubicBezTo>
                  <a:cubicBezTo>
                    <a:pt x="53198" y="28902"/>
                    <a:pt x="53115" y="28870"/>
                    <a:pt x="53038" y="28870"/>
                  </a:cubicBezTo>
                  <a:cubicBezTo>
                    <a:pt x="53115" y="28794"/>
                    <a:pt x="53172" y="28711"/>
                    <a:pt x="53249" y="28634"/>
                  </a:cubicBezTo>
                  <a:close/>
                  <a:moveTo>
                    <a:pt x="50461" y="28979"/>
                  </a:moveTo>
                  <a:cubicBezTo>
                    <a:pt x="50429" y="28979"/>
                    <a:pt x="50378" y="29004"/>
                    <a:pt x="50352" y="29004"/>
                  </a:cubicBezTo>
                  <a:lnTo>
                    <a:pt x="50269" y="29004"/>
                  </a:lnTo>
                  <a:cubicBezTo>
                    <a:pt x="50327" y="29004"/>
                    <a:pt x="50352" y="28979"/>
                    <a:pt x="50378" y="28979"/>
                  </a:cubicBezTo>
                  <a:close/>
                  <a:moveTo>
                    <a:pt x="50965" y="28902"/>
                  </a:moveTo>
                  <a:lnTo>
                    <a:pt x="50965" y="28902"/>
                  </a:lnTo>
                  <a:cubicBezTo>
                    <a:pt x="50907" y="28953"/>
                    <a:pt x="50856" y="28979"/>
                    <a:pt x="50805" y="29004"/>
                  </a:cubicBezTo>
                  <a:lnTo>
                    <a:pt x="50646" y="29004"/>
                  </a:lnTo>
                  <a:cubicBezTo>
                    <a:pt x="50697" y="28979"/>
                    <a:pt x="50748" y="28953"/>
                    <a:pt x="50805" y="28928"/>
                  </a:cubicBezTo>
                  <a:cubicBezTo>
                    <a:pt x="50856" y="28928"/>
                    <a:pt x="50907" y="28928"/>
                    <a:pt x="50965" y="28902"/>
                  </a:cubicBezTo>
                  <a:close/>
                  <a:moveTo>
                    <a:pt x="53651" y="28685"/>
                  </a:moveTo>
                  <a:cubicBezTo>
                    <a:pt x="53727" y="28711"/>
                    <a:pt x="53810" y="28711"/>
                    <a:pt x="53887" y="28743"/>
                  </a:cubicBezTo>
                  <a:cubicBezTo>
                    <a:pt x="53810" y="28819"/>
                    <a:pt x="53727" y="28928"/>
                    <a:pt x="53676" y="29004"/>
                  </a:cubicBezTo>
                  <a:cubicBezTo>
                    <a:pt x="53593" y="28979"/>
                    <a:pt x="53517" y="28979"/>
                    <a:pt x="53434" y="28953"/>
                  </a:cubicBezTo>
                  <a:cubicBezTo>
                    <a:pt x="53517" y="28870"/>
                    <a:pt x="53568" y="28768"/>
                    <a:pt x="53651" y="28685"/>
                  </a:cubicBezTo>
                  <a:close/>
                  <a:moveTo>
                    <a:pt x="51418" y="28902"/>
                  </a:moveTo>
                  <a:cubicBezTo>
                    <a:pt x="51360" y="28928"/>
                    <a:pt x="51309" y="28979"/>
                    <a:pt x="51258" y="29030"/>
                  </a:cubicBezTo>
                  <a:lnTo>
                    <a:pt x="51041" y="29030"/>
                  </a:lnTo>
                  <a:cubicBezTo>
                    <a:pt x="51124" y="28979"/>
                    <a:pt x="51175" y="28928"/>
                    <a:pt x="51226" y="28902"/>
                  </a:cubicBezTo>
                  <a:close/>
                  <a:moveTo>
                    <a:pt x="51679" y="28870"/>
                  </a:moveTo>
                  <a:cubicBezTo>
                    <a:pt x="51737" y="28870"/>
                    <a:pt x="51813" y="28902"/>
                    <a:pt x="51864" y="28902"/>
                  </a:cubicBezTo>
                  <a:cubicBezTo>
                    <a:pt x="51813" y="28953"/>
                    <a:pt x="51737" y="29004"/>
                    <a:pt x="51679" y="29062"/>
                  </a:cubicBezTo>
                  <a:lnTo>
                    <a:pt x="51469" y="29062"/>
                  </a:lnTo>
                  <a:cubicBezTo>
                    <a:pt x="51520" y="29004"/>
                    <a:pt x="51603" y="28953"/>
                    <a:pt x="51679" y="28870"/>
                  </a:cubicBezTo>
                  <a:close/>
                  <a:moveTo>
                    <a:pt x="52081" y="28902"/>
                  </a:moveTo>
                  <a:cubicBezTo>
                    <a:pt x="52158" y="28902"/>
                    <a:pt x="52241" y="28902"/>
                    <a:pt x="52317" y="28928"/>
                  </a:cubicBezTo>
                  <a:cubicBezTo>
                    <a:pt x="52241" y="28979"/>
                    <a:pt x="52183" y="29062"/>
                    <a:pt x="52107" y="29138"/>
                  </a:cubicBezTo>
                  <a:cubicBezTo>
                    <a:pt x="52024" y="29113"/>
                    <a:pt x="51947" y="29113"/>
                    <a:pt x="51864" y="29087"/>
                  </a:cubicBezTo>
                  <a:cubicBezTo>
                    <a:pt x="51947" y="29030"/>
                    <a:pt x="52024" y="28953"/>
                    <a:pt x="52081" y="28902"/>
                  </a:cubicBezTo>
                  <a:close/>
                  <a:moveTo>
                    <a:pt x="54046" y="28768"/>
                  </a:moveTo>
                  <a:cubicBezTo>
                    <a:pt x="54129" y="28794"/>
                    <a:pt x="54206" y="28819"/>
                    <a:pt x="54289" y="28819"/>
                  </a:cubicBezTo>
                  <a:cubicBezTo>
                    <a:pt x="54206" y="28928"/>
                    <a:pt x="54129" y="29030"/>
                    <a:pt x="54072" y="29138"/>
                  </a:cubicBezTo>
                  <a:cubicBezTo>
                    <a:pt x="53995" y="29113"/>
                    <a:pt x="53912" y="29087"/>
                    <a:pt x="53810" y="29062"/>
                  </a:cubicBezTo>
                  <a:cubicBezTo>
                    <a:pt x="53887" y="28953"/>
                    <a:pt x="53970" y="28870"/>
                    <a:pt x="54046" y="28768"/>
                  </a:cubicBezTo>
                  <a:close/>
                  <a:moveTo>
                    <a:pt x="52502" y="28928"/>
                  </a:moveTo>
                  <a:cubicBezTo>
                    <a:pt x="52585" y="28953"/>
                    <a:pt x="52662" y="28953"/>
                    <a:pt x="52745" y="28953"/>
                  </a:cubicBezTo>
                  <a:cubicBezTo>
                    <a:pt x="52662" y="29030"/>
                    <a:pt x="52611" y="29113"/>
                    <a:pt x="52534" y="29221"/>
                  </a:cubicBezTo>
                  <a:cubicBezTo>
                    <a:pt x="52451" y="29189"/>
                    <a:pt x="52375" y="29164"/>
                    <a:pt x="52292" y="29164"/>
                  </a:cubicBezTo>
                  <a:cubicBezTo>
                    <a:pt x="52343" y="29087"/>
                    <a:pt x="52426" y="29004"/>
                    <a:pt x="52502" y="28928"/>
                  </a:cubicBezTo>
                  <a:close/>
                  <a:moveTo>
                    <a:pt x="49580" y="29189"/>
                  </a:moveTo>
                  <a:lnTo>
                    <a:pt x="49580" y="29189"/>
                  </a:lnTo>
                  <a:cubicBezTo>
                    <a:pt x="49555" y="29221"/>
                    <a:pt x="49529" y="29247"/>
                    <a:pt x="49472" y="29272"/>
                  </a:cubicBezTo>
                  <a:cubicBezTo>
                    <a:pt x="49446" y="29272"/>
                    <a:pt x="49421" y="29272"/>
                    <a:pt x="49370" y="29247"/>
                  </a:cubicBezTo>
                  <a:cubicBezTo>
                    <a:pt x="49421" y="29247"/>
                    <a:pt x="49446" y="29221"/>
                    <a:pt x="49472" y="29221"/>
                  </a:cubicBezTo>
                  <a:cubicBezTo>
                    <a:pt x="49529" y="29221"/>
                    <a:pt x="49555" y="29221"/>
                    <a:pt x="49580" y="29189"/>
                  </a:cubicBezTo>
                  <a:close/>
                  <a:moveTo>
                    <a:pt x="50110" y="29164"/>
                  </a:moveTo>
                  <a:cubicBezTo>
                    <a:pt x="50059" y="29221"/>
                    <a:pt x="50008" y="29247"/>
                    <a:pt x="49950" y="29272"/>
                  </a:cubicBezTo>
                  <a:lnTo>
                    <a:pt x="49765" y="29272"/>
                  </a:lnTo>
                  <a:cubicBezTo>
                    <a:pt x="49823" y="29247"/>
                    <a:pt x="49899" y="29221"/>
                    <a:pt x="49950" y="29189"/>
                  </a:cubicBezTo>
                  <a:cubicBezTo>
                    <a:pt x="50008" y="29164"/>
                    <a:pt x="50059" y="29164"/>
                    <a:pt x="50110" y="29164"/>
                  </a:cubicBezTo>
                  <a:close/>
                  <a:moveTo>
                    <a:pt x="52904" y="29004"/>
                  </a:moveTo>
                  <a:cubicBezTo>
                    <a:pt x="52981" y="29004"/>
                    <a:pt x="53089" y="29030"/>
                    <a:pt x="53172" y="29030"/>
                  </a:cubicBezTo>
                  <a:cubicBezTo>
                    <a:pt x="53089" y="29138"/>
                    <a:pt x="53013" y="29221"/>
                    <a:pt x="52955" y="29298"/>
                  </a:cubicBezTo>
                  <a:cubicBezTo>
                    <a:pt x="52904" y="29298"/>
                    <a:pt x="52853" y="29272"/>
                    <a:pt x="52770" y="29272"/>
                  </a:cubicBezTo>
                  <a:cubicBezTo>
                    <a:pt x="52745" y="29247"/>
                    <a:pt x="52719" y="29247"/>
                    <a:pt x="52694" y="29247"/>
                  </a:cubicBezTo>
                  <a:cubicBezTo>
                    <a:pt x="52770" y="29164"/>
                    <a:pt x="52853" y="29087"/>
                    <a:pt x="52904" y="29004"/>
                  </a:cubicBezTo>
                  <a:close/>
                  <a:moveTo>
                    <a:pt x="50620" y="29164"/>
                  </a:moveTo>
                  <a:cubicBezTo>
                    <a:pt x="50563" y="29221"/>
                    <a:pt x="50486" y="29272"/>
                    <a:pt x="50429" y="29323"/>
                  </a:cubicBezTo>
                  <a:cubicBezTo>
                    <a:pt x="50352" y="29298"/>
                    <a:pt x="50269" y="29298"/>
                    <a:pt x="50193" y="29298"/>
                  </a:cubicBezTo>
                  <a:cubicBezTo>
                    <a:pt x="50269" y="29247"/>
                    <a:pt x="50352" y="29221"/>
                    <a:pt x="50403" y="29164"/>
                  </a:cubicBezTo>
                  <a:close/>
                  <a:moveTo>
                    <a:pt x="51099" y="29164"/>
                  </a:moveTo>
                  <a:cubicBezTo>
                    <a:pt x="51016" y="29247"/>
                    <a:pt x="50965" y="29298"/>
                    <a:pt x="50882" y="29349"/>
                  </a:cubicBezTo>
                  <a:cubicBezTo>
                    <a:pt x="50805" y="29349"/>
                    <a:pt x="50722" y="29349"/>
                    <a:pt x="50646" y="29323"/>
                  </a:cubicBezTo>
                  <a:cubicBezTo>
                    <a:pt x="50722" y="29272"/>
                    <a:pt x="50780" y="29221"/>
                    <a:pt x="50856" y="29164"/>
                  </a:cubicBezTo>
                  <a:close/>
                  <a:moveTo>
                    <a:pt x="51309" y="29189"/>
                  </a:moveTo>
                  <a:cubicBezTo>
                    <a:pt x="51386" y="29189"/>
                    <a:pt x="51469" y="29189"/>
                    <a:pt x="51545" y="29221"/>
                  </a:cubicBezTo>
                  <a:cubicBezTo>
                    <a:pt x="51469" y="29272"/>
                    <a:pt x="51418" y="29349"/>
                    <a:pt x="51335" y="29406"/>
                  </a:cubicBezTo>
                  <a:cubicBezTo>
                    <a:pt x="51258" y="29406"/>
                    <a:pt x="51175" y="29381"/>
                    <a:pt x="51099" y="29381"/>
                  </a:cubicBezTo>
                  <a:cubicBezTo>
                    <a:pt x="51150" y="29323"/>
                    <a:pt x="51226" y="29247"/>
                    <a:pt x="51309" y="29189"/>
                  </a:cubicBezTo>
                  <a:close/>
                  <a:moveTo>
                    <a:pt x="44476" y="29030"/>
                  </a:moveTo>
                  <a:lnTo>
                    <a:pt x="44476" y="29030"/>
                  </a:lnTo>
                  <a:cubicBezTo>
                    <a:pt x="45325" y="29247"/>
                    <a:pt x="46205" y="29323"/>
                    <a:pt x="47111" y="29349"/>
                  </a:cubicBezTo>
                  <a:cubicBezTo>
                    <a:pt x="46735" y="29406"/>
                    <a:pt x="46365" y="29432"/>
                    <a:pt x="45995" y="29432"/>
                  </a:cubicBezTo>
                  <a:cubicBezTo>
                    <a:pt x="45516" y="29432"/>
                    <a:pt x="45038" y="29381"/>
                    <a:pt x="44527" y="29221"/>
                  </a:cubicBezTo>
                  <a:lnTo>
                    <a:pt x="44502" y="29221"/>
                  </a:lnTo>
                  <a:cubicBezTo>
                    <a:pt x="44502" y="29164"/>
                    <a:pt x="44502" y="29113"/>
                    <a:pt x="44476" y="29030"/>
                  </a:cubicBezTo>
                  <a:close/>
                  <a:moveTo>
                    <a:pt x="53332" y="29087"/>
                  </a:moveTo>
                  <a:cubicBezTo>
                    <a:pt x="53408" y="29087"/>
                    <a:pt x="53491" y="29113"/>
                    <a:pt x="53568" y="29138"/>
                  </a:cubicBezTo>
                  <a:cubicBezTo>
                    <a:pt x="53491" y="29247"/>
                    <a:pt x="53434" y="29323"/>
                    <a:pt x="53357" y="29432"/>
                  </a:cubicBezTo>
                  <a:cubicBezTo>
                    <a:pt x="53274" y="29406"/>
                    <a:pt x="53198" y="29381"/>
                    <a:pt x="53115" y="29349"/>
                  </a:cubicBezTo>
                  <a:cubicBezTo>
                    <a:pt x="53172" y="29247"/>
                    <a:pt x="53249" y="29164"/>
                    <a:pt x="53332" y="29087"/>
                  </a:cubicBezTo>
                  <a:close/>
                  <a:moveTo>
                    <a:pt x="51737" y="29221"/>
                  </a:moveTo>
                  <a:cubicBezTo>
                    <a:pt x="51813" y="29247"/>
                    <a:pt x="51896" y="29247"/>
                    <a:pt x="51998" y="29272"/>
                  </a:cubicBezTo>
                  <a:cubicBezTo>
                    <a:pt x="51922" y="29323"/>
                    <a:pt x="51864" y="29406"/>
                    <a:pt x="51788" y="29483"/>
                  </a:cubicBezTo>
                  <a:cubicBezTo>
                    <a:pt x="51705" y="29483"/>
                    <a:pt x="51603" y="29457"/>
                    <a:pt x="51520" y="29432"/>
                  </a:cubicBezTo>
                  <a:cubicBezTo>
                    <a:pt x="51603" y="29381"/>
                    <a:pt x="51654" y="29298"/>
                    <a:pt x="51737" y="29221"/>
                  </a:cubicBezTo>
                  <a:close/>
                  <a:moveTo>
                    <a:pt x="53727" y="29189"/>
                  </a:moveTo>
                  <a:cubicBezTo>
                    <a:pt x="53810" y="29221"/>
                    <a:pt x="53887" y="29247"/>
                    <a:pt x="53970" y="29272"/>
                  </a:cubicBezTo>
                  <a:cubicBezTo>
                    <a:pt x="53912" y="29349"/>
                    <a:pt x="53836" y="29457"/>
                    <a:pt x="53778" y="29566"/>
                  </a:cubicBezTo>
                  <a:cubicBezTo>
                    <a:pt x="53676" y="29540"/>
                    <a:pt x="53593" y="29508"/>
                    <a:pt x="53517" y="29483"/>
                  </a:cubicBezTo>
                  <a:cubicBezTo>
                    <a:pt x="53593" y="29381"/>
                    <a:pt x="53651" y="29272"/>
                    <a:pt x="53727" y="29189"/>
                  </a:cubicBezTo>
                  <a:close/>
                  <a:moveTo>
                    <a:pt x="52158" y="29298"/>
                  </a:moveTo>
                  <a:cubicBezTo>
                    <a:pt x="52266" y="29298"/>
                    <a:pt x="52343" y="29323"/>
                    <a:pt x="52426" y="29323"/>
                  </a:cubicBezTo>
                  <a:cubicBezTo>
                    <a:pt x="52343" y="29406"/>
                    <a:pt x="52292" y="29508"/>
                    <a:pt x="52241" y="29591"/>
                  </a:cubicBezTo>
                  <a:cubicBezTo>
                    <a:pt x="52132" y="29566"/>
                    <a:pt x="52056" y="29540"/>
                    <a:pt x="51947" y="29540"/>
                  </a:cubicBezTo>
                  <a:cubicBezTo>
                    <a:pt x="52024" y="29457"/>
                    <a:pt x="52107" y="29381"/>
                    <a:pt x="52158" y="29298"/>
                  </a:cubicBezTo>
                  <a:close/>
                  <a:moveTo>
                    <a:pt x="52585" y="29381"/>
                  </a:moveTo>
                  <a:cubicBezTo>
                    <a:pt x="52636" y="29381"/>
                    <a:pt x="52694" y="29406"/>
                    <a:pt x="52745" y="29406"/>
                  </a:cubicBezTo>
                  <a:cubicBezTo>
                    <a:pt x="52770" y="29406"/>
                    <a:pt x="52821" y="29432"/>
                    <a:pt x="52853" y="29432"/>
                  </a:cubicBezTo>
                  <a:cubicBezTo>
                    <a:pt x="52796" y="29508"/>
                    <a:pt x="52745" y="29566"/>
                    <a:pt x="52719" y="29642"/>
                  </a:cubicBezTo>
                  <a:cubicBezTo>
                    <a:pt x="52694" y="29642"/>
                    <a:pt x="52662" y="29668"/>
                    <a:pt x="52662" y="29700"/>
                  </a:cubicBezTo>
                  <a:cubicBezTo>
                    <a:pt x="52560" y="29668"/>
                    <a:pt x="52477" y="29642"/>
                    <a:pt x="52375" y="29617"/>
                  </a:cubicBezTo>
                  <a:cubicBezTo>
                    <a:pt x="52451" y="29540"/>
                    <a:pt x="52534" y="29457"/>
                    <a:pt x="52585" y="29381"/>
                  </a:cubicBezTo>
                  <a:close/>
                  <a:moveTo>
                    <a:pt x="48036" y="29381"/>
                  </a:moveTo>
                  <a:cubicBezTo>
                    <a:pt x="47373" y="29591"/>
                    <a:pt x="46684" y="29802"/>
                    <a:pt x="45937" y="29802"/>
                  </a:cubicBezTo>
                  <a:cubicBezTo>
                    <a:pt x="45567" y="29802"/>
                    <a:pt x="45165" y="29751"/>
                    <a:pt x="44770" y="29591"/>
                  </a:cubicBezTo>
                  <a:cubicBezTo>
                    <a:pt x="44719" y="29566"/>
                    <a:pt x="44636" y="29540"/>
                    <a:pt x="44585" y="29508"/>
                  </a:cubicBezTo>
                  <a:cubicBezTo>
                    <a:pt x="44559" y="29457"/>
                    <a:pt x="44559" y="29432"/>
                    <a:pt x="44559" y="29381"/>
                  </a:cubicBezTo>
                  <a:lnTo>
                    <a:pt x="44559" y="29381"/>
                  </a:lnTo>
                  <a:cubicBezTo>
                    <a:pt x="45038" y="29540"/>
                    <a:pt x="45516" y="29591"/>
                    <a:pt x="45995" y="29591"/>
                  </a:cubicBezTo>
                  <a:cubicBezTo>
                    <a:pt x="46601" y="29591"/>
                    <a:pt x="47188" y="29508"/>
                    <a:pt x="47749" y="29406"/>
                  </a:cubicBezTo>
                  <a:lnTo>
                    <a:pt x="47877" y="29406"/>
                  </a:lnTo>
                  <a:cubicBezTo>
                    <a:pt x="47934" y="29406"/>
                    <a:pt x="47985" y="29381"/>
                    <a:pt x="48036" y="29381"/>
                  </a:cubicBezTo>
                  <a:close/>
                  <a:moveTo>
                    <a:pt x="53013" y="29483"/>
                  </a:moveTo>
                  <a:cubicBezTo>
                    <a:pt x="53089" y="29508"/>
                    <a:pt x="53198" y="29540"/>
                    <a:pt x="53274" y="29566"/>
                  </a:cubicBezTo>
                  <a:cubicBezTo>
                    <a:pt x="53249" y="29591"/>
                    <a:pt x="53223" y="29617"/>
                    <a:pt x="53198" y="29668"/>
                  </a:cubicBezTo>
                  <a:cubicBezTo>
                    <a:pt x="53172" y="29725"/>
                    <a:pt x="53115" y="29776"/>
                    <a:pt x="53089" y="29827"/>
                  </a:cubicBezTo>
                  <a:cubicBezTo>
                    <a:pt x="52981" y="29802"/>
                    <a:pt x="52904" y="29776"/>
                    <a:pt x="52796" y="29751"/>
                  </a:cubicBezTo>
                  <a:lnTo>
                    <a:pt x="52821" y="29725"/>
                  </a:lnTo>
                  <a:cubicBezTo>
                    <a:pt x="52879" y="29642"/>
                    <a:pt x="52955" y="29566"/>
                    <a:pt x="53013" y="29483"/>
                  </a:cubicBezTo>
                  <a:close/>
                  <a:moveTo>
                    <a:pt x="53434" y="29591"/>
                  </a:moveTo>
                  <a:cubicBezTo>
                    <a:pt x="53517" y="29617"/>
                    <a:pt x="53593" y="29668"/>
                    <a:pt x="53702" y="29700"/>
                  </a:cubicBezTo>
                  <a:lnTo>
                    <a:pt x="53676" y="29700"/>
                  </a:lnTo>
                  <a:cubicBezTo>
                    <a:pt x="53619" y="29802"/>
                    <a:pt x="53568" y="29885"/>
                    <a:pt x="53517" y="29987"/>
                  </a:cubicBezTo>
                  <a:cubicBezTo>
                    <a:pt x="53408" y="29961"/>
                    <a:pt x="53332" y="29910"/>
                    <a:pt x="53223" y="29885"/>
                  </a:cubicBezTo>
                  <a:cubicBezTo>
                    <a:pt x="53249" y="29827"/>
                    <a:pt x="53300" y="29802"/>
                    <a:pt x="53332" y="29751"/>
                  </a:cubicBezTo>
                  <a:cubicBezTo>
                    <a:pt x="53357" y="29700"/>
                    <a:pt x="53383" y="29642"/>
                    <a:pt x="53434" y="29591"/>
                  </a:cubicBezTo>
                  <a:close/>
                  <a:moveTo>
                    <a:pt x="48674" y="29381"/>
                  </a:moveTo>
                  <a:cubicBezTo>
                    <a:pt x="48623" y="29406"/>
                    <a:pt x="48572" y="29432"/>
                    <a:pt x="48515" y="29457"/>
                  </a:cubicBezTo>
                  <a:cubicBezTo>
                    <a:pt x="47775" y="29802"/>
                    <a:pt x="46977" y="30178"/>
                    <a:pt x="46097" y="30178"/>
                  </a:cubicBezTo>
                  <a:cubicBezTo>
                    <a:pt x="45752" y="30178"/>
                    <a:pt x="45382" y="30121"/>
                    <a:pt x="45038" y="29961"/>
                  </a:cubicBezTo>
                  <a:cubicBezTo>
                    <a:pt x="44904" y="29936"/>
                    <a:pt x="44770" y="29859"/>
                    <a:pt x="44636" y="29802"/>
                  </a:cubicBezTo>
                  <a:cubicBezTo>
                    <a:pt x="44636" y="29776"/>
                    <a:pt x="44636" y="29725"/>
                    <a:pt x="44610" y="29700"/>
                  </a:cubicBezTo>
                  <a:cubicBezTo>
                    <a:pt x="44661" y="29700"/>
                    <a:pt x="44687" y="29725"/>
                    <a:pt x="44744" y="29751"/>
                  </a:cubicBezTo>
                  <a:cubicBezTo>
                    <a:pt x="45140" y="29885"/>
                    <a:pt x="45542" y="29936"/>
                    <a:pt x="45937" y="29936"/>
                  </a:cubicBezTo>
                  <a:cubicBezTo>
                    <a:pt x="46709" y="29936"/>
                    <a:pt x="47456" y="29725"/>
                    <a:pt x="48119" y="29508"/>
                  </a:cubicBezTo>
                  <a:cubicBezTo>
                    <a:pt x="48196" y="29483"/>
                    <a:pt x="48304" y="29457"/>
                    <a:pt x="48387" y="29432"/>
                  </a:cubicBezTo>
                  <a:cubicBezTo>
                    <a:pt x="48438" y="29406"/>
                    <a:pt x="48489" y="29406"/>
                    <a:pt x="48547" y="29381"/>
                  </a:cubicBezTo>
                  <a:close/>
                  <a:moveTo>
                    <a:pt x="49236" y="29406"/>
                  </a:moveTo>
                  <a:cubicBezTo>
                    <a:pt x="49153" y="29457"/>
                    <a:pt x="49076" y="29508"/>
                    <a:pt x="48993" y="29566"/>
                  </a:cubicBezTo>
                  <a:cubicBezTo>
                    <a:pt x="48196" y="30044"/>
                    <a:pt x="47322" y="30574"/>
                    <a:pt x="46339" y="30574"/>
                  </a:cubicBezTo>
                  <a:cubicBezTo>
                    <a:pt x="45995" y="30574"/>
                    <a:pt x="45644" y="30497"/>
                    <a:pt x="45274" y="30363"/>
                  </a:cubicBezTo>
                  <a:cubicBezTo>
                    <a:pt x="45089" y="30280"/>
                    <a:pt x="44904" y="30178"/>
                    <a:pt x="44719" y="30070"/>
                  </a:cubicBezTo>
                  <a:cubicBezTo>
                    <a:pt x="44719" y="30044"/>
                    <a:pt x="44719" y="30019"/>
                    <a:pt x="44687" y="29987"/>
                  </a:cubicBezTo>
                  <a:lnTo>
                    <a:pt x="44687" y="29987"/>
                  </a:lnTo>
                  <a:cubicBezTo>
                    <a:pt x="44795" y="30044"/>
                    <a:pt x="44878" y="30070"/>
                    <a:pt x="44980" y="30121"/>
                  </a:cubicBezTo>
                  <a:cubicBezTo>
                    <a:pt x="45357" y="30255"/>
                    <a:pt x="45727" y="30338"/>
                    <a:pt x="46097" y="30338"/>
                  </a:cubicBezTo>
                  <a:cubicBezTo>
                    <a:pt x="47003" y="30338"/>
                    <a:pt x="47826" y="29961"/>
                    <a:pt x="48572" y="29617"/>
                  </a:cubicBezTo>
                  <a:cubicBezTo>
                    <a:pt x="48674" y="29566"/>
                    <a:pt x="48783" y="29508"/>
                    <a:pt x="48891" y="29457"/>
                  </a:cubicBezTo>
                  <a:cubicBezTo>
                    <a:pt x="48942" y="29432"/>
                    <a:pt x="48993" y="29432"/>
                    <a:pt x="49025" y="29406"/>
                  </a:cubicBezTo>
                  <a:close/>
                  <a:moveTo>
                    <a:pt x="49529" y="29406"/>
                  </a:moveTo>
                  <a:cubicBezTo>
                    <a:pt x="49606" y="29406"/>
                    <a:pt x="49689" y="29432"/>
                    <a:pt x="49765" y="29432"/>
                  </a:cubicBezTo>
                  <a:cubicBezTo>
                    <a:pt x="49663" y="29483"/>
                    <a:pt x="49580" y="29566"/>
                    <a:pt x="49472" y="29642"/>
                  </a:cubicBezTo>
                  <a:cubicBezTo>
                    <a:pt x="48649" y="30255"/>
                    <a:pt x="47692" y="30976"/>
                    <a:pt x="46575" y="30976"/>
                  </a:cubicBezTo>
                  <a:cubicBezTo>
                    <a:pt x="46231" y="30976"/>
                    <a:pt x="45886" y="30893"/>
                    <a:pt x="45516" y="30733"/>
                  </a:cubicBezTo>
                  <a:cubicBezTo>
                    <a:pt x="45274" y="30625"/>
                    <a:pt x="45038" y="30497"/>
                    <a:pt x="44795" y="30338"/>
                  </a:cubicBezTo>
                  <a:lnTo>
                    <a:pt x="44795" y="30280"/>
                  </a:lnTo>
                  <a:cubicBezTo>
                    <a:pt x="44929" y="30363"/>
                    <a:pt x="45063" y="30440"/>
                    <a:pt x="45223" y="30497"/>
                  </a:cubicBezTo>
                  <a:cubicBezTo>
                    <a:pt x="45593" y="30657"/>
                    <a:pt x="45963" y="30708"/>
                    <a:pt x="46314" y="30708"/>
                  </a:cubicBezTo>
                  <a:cubicBezTo>
                    <a:pt x="47347" y="30708"/>
                    <a:pt x="48279" y="30146"/>
                    <a:pt x="49051" y="29700"/>
                  </a:cubicBezTo>
                  <a:cubicBezTo>
                    <a:pt x="49185" y="29617"/>
                    <a:pt x="49287" y="29566"/>
                    <a:pt x="49370" y="29483"/>
                  </a:cubicBezTo>
                  <a:cubicBezTo>
                    <a:pt x="49421" y="29457"/>
                    <a:pt x="49472" y="29432"/>
                    <a:pt x="49529" y="29406"/>
                  </a:cubicBezTo>
                  <a:close/>
                  <a:moveTo>
                    <a:pt x="50008" y="29432"/>
                  </a:moveTo>
                  <a:cubicBezTo>
                    <a:pt x="50084" y="29432"/>
                    <a:pt x="50167" y="29432"/>
                    <a:pt x="50269" y="29457"/>
                  </a:cubicBezTo>
                  <a:cubicBezTo>
                    <a:pt x="50167" y="29540"/>
                    <a:pt x="50059" y="29617"/>
                    <a:pt x="49982" y="29700"/>
                  </a:cubicBezTo>
                  <a:cubicBezTo>
                    <a:pt x="49102" y="30465"/>
                    <a:pt x="48068" y="31371"/>
                    <a:pt x="46843" y="31371"/>
                  </a:cubicBezTo>
                  <a:cubicBezTo>
                    <a:pt x="46499" y="31371"/>
                    <a:pt x="46122" y="31295"/>
                    <a:pt x="45752" y="31103"/>
                  </a:cubicBezTo>
                  <a:cubicBezTo>
                    <a:pt x="45459" y="30976"/>
                    <a:pt x="45165" y="30784"/>
                    <a:pt x="44904" y="30574"/>
                  </a:cubicBezTo>
                  <a:lnTo>
                    <a:pt x="44904" y="30574"/>
                  </a:lnTo>
                  <a:cubicBezTo>
                    <a:pt x="45063" y="30682"/>
                    <a:pt x="45248" y="30784"/>
                    <a:pt x="45459" y="30867"/>
                  </a:cubicBezTo>
                  <a:cubicBezTo>
                    <a:pt x="45835" y="31052"/>
                    <a:pt x="46231" y="31103"/>
                    <a:pt x="46575" y="31103"/>
                  </a:cubicBezTo>
                  <a:cubicBezTo>
                    <a:pt x="47717" y="31103"/>
                    <a:pt x="48732" y="30389"/>
                    <a:pt x="49555" y="29751"/>
                  </a:cubicBezTo>
                  <a:cubicBezTo>
                    <a:pt x="49663" y="29668"/>
                    <a:pt x="49765" y="29591"/>
                    <a:pt x="49874" y="29540"/>
                  </a:cubicBezTo>
                  <a:cubicBezTo>
                    <a:pt x="49925" y="29483"/>
                    <a:pt x="49950" y="29457"/>
                    <a:pt x="50008" y="29432"/>
                  </a:cubicBezTo>
                  <a:close/>
                  <a:moveTo>
                    <a:pt x="50486" y="29457"/>
                  </a:moveTo>
                  <a:cubicBezTo>
                    <a:pt x="50563" y="29483"/>
                    <a:pt x="50671" y="29483"/>
                    <a:pt x="50748" y="29483"/>
                  </a:cubicBezTo>
                  <a:cubicBezTo>
                    <a:pt x="50646" y="29591"/>
                    <a:pt x="50563" y="29668"/>
                    <a:pt x="50461" y="29776"/>
                  </a:cubicBezTo>
                  <a:cubicBezTo>
                    <a:pt x="49555" y="30682"/>
                    <a:pt x="48464" y="31773"/>
                    <a:pt x="47137" y="31773"/>
                  </a:cubicBezTo>
                  <a:cubicBezTo>
                    <a:pt x="46760" y="31773"/>
                    <a:pt x="46390" y="31665"/>
                    <a:pt x="45995" y="31480"/>
                  </a:cubicBezTo>
                  <a:cubicBezTo>
                    <a:pt x="45701" y="31346"/>
                    <a:pt x="45408" y="31161"/>
                    <a:pt x="45140" y="30944"/>
                  </a:cubicBezTo>
                  <a:lnTo>
                    <a:pt x="45140" y="30944"/>
                  </a:lnTo>
                  <a:cubicBezTo>
                    <a:pt x="45325" y="31052"/>
                    <a:pt x="45516" y="31161"/>
                    <a:pt x="45701" y="31237"/>
                  </a:cubicBezTo>
                  <a:cubicBezTo>
                    <a:pt x="46097" y="31422"/>
                    <a:pt x="46473" y="31505"/>
                    <a:pt x="46843" y="31505"/>
                  </a:cubicBezTo>
                  <a:cubicBezTo>
                    <a:pt x="48119" y="31505"/>
                    <a:pt x="49210" y="30548"/>
                    <a:pt x="50059" y="29827"/>
                  </a:cubicBezTo>
                  <a:cubicBezTo>
                    <a:pt x="50167" y="29725"/>
                    <a:pt x="50269" y="29642"/>
                    <a:pt x="50378" y="29566"/>
                  </a:cubicBezTo>
                  <a:cubicBezTo>
                    <a:pt x="50403" y="29540"/>
                    <a:pt x="50429" y="29483"/>
                    <a:pt x="50486" y="29457"/>
                  </a:cubicBezTo>
                  <a:close/>
                  <a:moveTo>
                    <a:pt x="50939" y="29508"/>
                  </a:moveTo>
                  <a:cubicBezTo>
                    <a:pt x="51041" y="29508"/>
                    <a:pt x="51124" y="29540"/>
                    <a:pt x="51226" y="29540"/>
                  </a:cubicBezTo>
                  <a:cubicBezTo>
                    <a:pt x="51150" y="29642"/>
                    <a:pt x="51041" y="29725"/>
                    <a:pt x="50965" y="29827"/>
                  </a:cubicBezTo>
                  <a:cubicBezTo>
                    <a:pt x="50059" y="30842"/>
                    <a:pt x="48866" y="32143"/>
                    <a:pt x="47398" y="32143"/>
                  </a:cubicBezTo>
                  <a:cubicBezTo>
                    <a:pt x="47028" y="32143"/>
                    <a:pt x="46633" y="32060"/>
                    <a:pt x="46231" y="31875"/>
                  </a:cubicBezTo>
                  <a:cubicBezTo>
                    <a:pt x="45937" y="31716"/>
                    <a:pt x="45676" y="31556"/>
                    <a:pt x="45408" y="31320"/>
                  </a:cubicBezTo>
                  <a:lnTo>
                    <a:pt x="45408" y="31320"/>
                  </a:lnTo>
                  <a:cubicBezTo>
                    <a:pt x="45593" y="31454"/>
                    <a:pt x="45752" y="31531"/>
                    <a:pt x="45937" y="31614"/>
                  </a:cubicBezTo>
                  <a:cubicBezTo>
                    <a:pt x="46339" y="31824"/>
                    <a:pt x="46735" y="31901"/>
                    <a:pt x="47137" y="31901"/>
                  </a:cubicBezTo>
                  <a:cubicBezTo>
                    <a:pt x="48515" y="31901"/>
                    <a:pt x="49689" y="30759"/>
                    <a:pt x="50563" y="29885"/>
                  </a:cubicBezTo>
                  <a:cubicBezTo>
                    <a:pt x="50671" y="29776"/>
                    <a:pt x="50780" y="29668"/>
                    <a:pt x="50856" y="29591"/>
                  </a:cubicBezTo>
                  <a:cubicBezTo>
                    <a:pt x="50882" y="29566"/>
                    <a:pt x="50907" y="29540"/>
                    <a:pt x="50939" y="29508"/>
                  </a:cubicBezTo>
                  <a:close/>
                  <a:moveTo>
                    <a:pt x="51386" y="29566"/>
                  </a:moveTo>
                  <a:cubicBezTo>
                    <a:pt x="51494" y="29591"/>
                    <a:pt x="51577" y="29617"/>
                    <a:pt x="51679" y="29617"/>
                  </a:cubicBezTo>
                  <a:cubicBezTo>
                    <a:pt x="51603" y="29700"/>
                    <a:pt x="51545" y="29776"/>
                    <a:pt x="51469" y="29885"/>
                  </a:cubicBezTo>
                  <a:cubicBezTo>
                    <a:pt x="50512" y="31027"/>
                    <a:pt x="49261" y="32539"/>
                    <a:pt x="47692" y="32539"/>
                  </a:cubicBezTo>
                  <a:cubicBezTo>
                    <a:pt x="47322" y="32539"/>
                    <a:pt x="46894" y="32462"/>
                    <a:pt x="46473" y="32252"/>
                  </a:cubicBezTo>
                  <a:cubicBezTo>
                    <a:pt x="46205" y="32092"/>
                    <a:pt x="45937" y="31933"/>
                    <a:pt x="45676" y="31716"/>
                  </a:cubicBezTo>
                  <a:lnTo>
                    <a:pt x="45676" y="31716"/>
                  </a:lnTo>
                  <a:cubicBezTo>
                    <a:pt x="45835" y="31824"/>
                    <a:pt x="45995" y="31901"/>
                    <a:pt x="46180" y="32009"/>
                  </a:cubicBezTo>
                  <a:cubicBezTo>
                    <a:pt x="46601" y="32220"/>
                    <a:pt x="47028" y="32303"/>
                    <a:pt x="47430" y="32303"/>
                  </a:cubicBezTo>
                  <a:cubicBezTo>
                    <a:pt x="48917" y="32303"/>
                    <a:pt x="50142" y="30976"/>
                    <a:pt x="51067" y="29936"/>
                  </a:cubicBezTo>
                  <a:cubicBezTo>
                    <a:pt x="51175" y="29827"/>
                    <a:pt x="51258" y="29725"/>
                    <a:pt x="51360" y="29617"/>
                  </a:cubicBezTo>
                  <a:cubicBezTo>
                    <a:pt x="51360" y="29617"/>
                    <a:pt x="51386" y="29591"/>
                    <a:pt x="51386" y="29566"/>
                  </a:cubicBezTo>
                  <a:close/>
                  <a:moveTo>
                    <a:pt x="51839" y="29642"/>
                  </a:moveTo>
                  <a:cubicBezTo>
                    <a:pt x="51947" y="29668"/>
                    <a:pt x="52024" y="29700"/>
                    <a:pt x="52132" y="29725"/>
                  </a:cubicBezTo>
                  <a:cubicBezTo>
                    <a:pt x="52081" y="29776"/>
                    <a:pt x="52024" y="29859"/>
                    <a:pt x="51973" y="29910"/>
                  </a:cubicBezTo>
                  <a:cubicBezTo>
                    <a:pt x="50965" y="31237"/>
                    <a:pt x="49663" y="32941"/>
                    <a:pt x="47985" y="32941"/>
                  </a:cubicBezTo>
                  <a:cubicBezTo>
                    <a:pt x="47590" y="32941"/>
                    <a:pt x="47162" y="32858"/>
                    <a:pt x="46709" y="32622"/>
                  </a:cubicBezTo>
                  <a:cubicBezTo>
                    <a:pt x="46441" y="32488"/>
                    <a:pt x="46180" y="32303"/>
                    <a:pt x="45937" y="32092"/>
                  </a:cubicBezTo>
                  <a:lnTo>
                    <a:pt x="45937" y="32092"/>
                  </a:lnTo>
                  <a:cubicBezTo>
                    <a:pt x="46097" y="32194"/>
                    <a:pt x="46256" y="32303"/>
                    <a:pt x="46416" y="32379"/>
                  </a:cubicBezTo>
                  <a:cubicBezTo>
                    <a:pt x="46869" y="32596"/>
                    <a:pt x="47296" y="32698"/>
                    <a:pt x="47717" y="32698"/>
                  </a:cubicBezTo>
                  <a:cubicBezTo>
                    <a:pt x="49344" y="32698"/>
                    <a:pt x="50588" y="31161"/>
                    <a:pt x="51577" y="29961"/>
                  </a:cubicBezTo>
                  <a:cubicBezTo>
                    <a:pt x="51679" y="29859"/>
                    <a:pt x="51762" y="29751"/>
                    <a:pt x="51839" y="29642"/>
                  </a:cubicBezTo>
                  <a:close/>
                  <a:moveTo>
                    <a:pt x="52292" y="29751"/>
                  </a:moveTo>
                  <a:cubicBezTo>
                    <a:pt x="52375" y="29776"/>
                    <a:pt x="52477" y="29802"/>
                    <a:pt x="52560" y="29827"/>
                  </a:cubicBezTo>
                  <a:cubicBezTo>
                    <a:pt x="52534" y="29885"/>
                    <a:pt x="52502" y="29910"/>
                    <a:pt x="52477" y="29961"/>
                  </a:cubicBezTo>
                  <a:cubicBezTo>
                    <a:pt x="51443" y="31422"/>
                    <a:pt x="50084" y="33336"/>
                    <a:pt x="48304" y="33336"/>
                  </a:cubicBezTo>
                  <a:cubicBezTo>
                    <a:pt x="47877" y="33336"/>
                    <a:pt x="47430" y="33234"/>
                    <a:pt x="46952" y="32992"/>
                  </a:cubicBezTo>
                  <a:cubicBezTo>
                    <a:pt x="46684" y="32858"/>
                    <a:pt x="46441" y="32673"/>
                    <a:pt x="46180" y="32462"/>
                  </a:cubicBezTo>
                  <a:lnTo>
                    <a:pt x="46180" y="32462"/>
                  </a:lnTo>
                  <a:cubicBezTo>
                    <a:pt x="46339" y="32571"/>
                    <a:pt x="46499" y="32673"/>
                    <a:pt x="46658" y="32756"/>
                  </a:cubicBezTo>
                  <a:cubicBezTo>
                    <a:pt x="47111" y="32992"/>
                    <a:pt x="47558" y="33100"/>
                    <a:pt x="47985" y="33100"/>
                  </a:cubicBezTo>
                  <a:cubicBezTo>
                    <a:pt x="49740" y="33100"/>
                    <a:pt x="51124" y="31295"/>
                    <a:pt x="52107" y="30019"/>
                  </a:cubicBezTo>
                  <a:cubicBezTo>
                    <a:pt x="52158" y="29910"/>
                    <a:pt x="52215" y="29827"/>
                    <a:pt x="52292" y="29751"/>
                  </a:cubicBezTo>
                  <a:close/>
                  <a:moveTo>
                    <a:pt x="52719" y="29885"/>
                  </a:moveTo>
                  <a:cubicBezTo>
                    <a:pt x="52821" y="29910"/>
                    <a:pt x="52904" y="29936"/>
                    <a:pt x="53013" y="29961"/>
                  </a:cubicBezTo>
                  <a:lnTo>
                    <a:pt x="52981" y="29987"/>
                  </a:lnTo>
                  <a:cubicBezTo>
                    <a:pt x="51947" y="31531"/>
                    <a:pt x="50486" y="33738"/>
                    <a:pt x="48572" y="33738"/>
                  </a:cubicBezTo>
                  <a:cubicBezTo>
                    <a:pt x="48145" y="33738"/>
                    <a:pt x="47692" y="33630"/>
                    <a:pt x="47188" y="33368"/>
                  </a:cubicBezTo>
                  <a:cubicBezTo>
                    <a:pt x="46952" y="33234"/>
                    <a:pt x="46684" y="33075"/>
                    <a:pt x="46441" y="32858"/>
                  </a:cubicBezTo>
                  <a:lnTo>
                    <a:pt x="46441" y="32858"/>
                  </a:lnTo>
                  <a:cubicBezTo>
                    <a:pt x="46575" y="32966"/>
                    <a:pt x="46735" y="33049"/>
                    <a:pt x="46894" y="33126"/>
                  </a:cubicBezTo>
                  <a:cubicBezTo>
                    <a:pt x="47373" y="33394"/>
                    <a:pt x="47851" y="33496"/>
                    <a:pt x="48279" y="33496"/>
                  </a:cubicBezTo>
                  <a:cubicBezTo>
                    <a:pt x="50167" y="33496"/>
                    <a:pt x="51603" y="31480"/>
                    <a:pt x="52611" y="30044"/>
                  </a:cubicBezTo>
                  <a:cubicBezTo>
                    <a:pt x="52636" y="29987"/>
                    <a:pt x="52694" y="29936"/>
                    <a:pt x="52719" y="29885"/>
                  </a:cubicBezTo>
                  <a:close/>
                  <a:moveTo>
                    <a:pt x="53140" y="30019"/>
                  </a:moveTo>
                  <a:cubicBezTo>
                    <a:pt x="53249" y="30044"/>
                    <a:pt x="53332" y="30070"/>
                    <a:pt x="53434" y="30121"/>
                  </a:cubicBezTo>
                  <a:cubicBezTo>
                    <a:pt x="52375" y="31824"/>
                    <a:pt x="50856" y="34134"/>
                    <a:pt x="48866" y="34134"/>
                  </a:cubicBezTo>
                  <a:cubicBezTo>
                    <a:pt x="48413" y="34134"/>
                    <a:pt x="47934" y="34032"/>
                    <a:pt x="47456" y="33738"/>
                  </a:cubicBezTo>
                  <a:cubicBezTo>
                    <a:pt x="47188" y="33604"/>
                    <a:pt x="46920" y="33445"/>
                    <a:pt x="46709" y="33234"/>
                  </a:cubicBezTo>
                  <a:lnTo>
                    <a:pt x="46709" y="33234"/>
                  </a:lnTo>
                  <a:cubicBezTo>
                    <a:pt x="46843" y="33336"/>
                    <a:pt x="46977" y="33419"/>
                    <a:pt x="47137" y="33496"/>
                  </a:cubicBezTo>
                  <a:cubicBezTo>
                    <a:pt x="47641" y="33764"/>
                    <a:pt x="48119" y="33898"/>
                    <a:pt x="48572" y="33898"/>
                  </a:cubicBezTo>
                  <a:cubicBezTo>
                    <a:pt x="50563" y="33898"/>
                    <a:pt x="52056" y="31665"/>
                    <a:pt x="53115" y="30070"/>
                  </a:cubicBezTo>
                  <a:cubicBezTo>
                    <a:pt x="53115" y="30044"/>
                    <a:pt x="53140" y="30044"/>
                    <a:pt x="53140" y="30019"/>
                  </a:cubicBezTo>
                  <a:close/>
                  <a:moveTo>
                    <a:pt x="14094" y="1"/>
                  </a:moveTo>
                  <a:cubicBezTo>
                    <a:pt x="13029" y="1"/>
                    <a:pt x="11938" y="192"/>
                    <a:pt x="10770" y="562"/>
                  </a:cubicBezTo>
                  <a:cubicBezTo>
                    <a:pt x="9386" y="990"/>
                    <a:pt x="8110" y="1596"/>
                    <a:pt x="7127" y="2074"/>
                  </a:cubicBezTo>
                  <a:cubicBezTo>
                    <a:pt x="6757" y="2291"/>
                    <a:pt x="6381" y="2476"/>
                    <a:pt x="6011" y="2661"/>
                  </a:cubicBezTo>
                  <a:cubicBezTo>
                    <a:pt x="4097" y="3644"/>
                    <a:pt x="2100" y="4684"/>
                    <a:pt x="1" y="5105"/>
                  </a:cubicBezTo>
                  <a:lnTo>
                    <a:pt x="26" y="5264"/>
                  </a:lnTo>
                  <a:cubicBezTo>
                    <a:pt x="2157" y="4818"/>
                    <a:pt x="4148" y="3803"/>
                    <a:pt x="6062" y="2795"/>
                  </a:cubicBezTo>
                  <a:cubicBezTo>
                    <a:pt x="6438" y="2610"/>
                    <a:pt x="6834" y="2425"/>
                    <a:pt x="7204" y="2208"/>
                  </a:cubicBezTo>
                  <a:cubicBezTo>
                    <a:pt x="10611" y="511"/>
                    <a:pt x="12601" y="160"/>
                    <a:pt x="14037" y="160"/>
                  </a:cubicBezTo>
                  <a:cubicBezTo>
                    <a:pt x="14222" y="160"/>
                    <a:pt x="14413" y="160"/>
                    <a:pt x="14598" y="192"/>
                  </a:cubicBezTo>
                  <a:cubicBezTo>
                    <a:pt x="15900" y="243"/>
                    <a:pt x="17201" y="722"/>
                    <a:pt x="18241" y="1468"/>
                  </a:cubicBezTo>
                  <a:cubicBezTo>
                    <a:pt x="19358" y="2266"/>
                    <a:pt x="20073" y="3325"/>
                    <a:pt x="20315" y="4524"/>
                  </a:cubicBezTo>
                  <a:cubicBezTo>
                    <a:pt x="20474" y="5296"/>
                    <a:pt x="20417" y="6036"/>
                    <a:pt x="20258" y="6757"/>
                  </a:cubicBezTo>
                  <a:cubicBezTo>
                    <a:pt x="20258" y="6330"/>
                    <a:pt x="20232" y="5877"/>
                    <a:pt x="20124" y="5398"/>
                  </a:cubicBezTo>
                  <a:cubicBezTo>
                    <a:pt x="19996" y="4894"/>
                    <a:pt x="19779" y="4416"/>
                    <a:pt x="19517" y="3937"/>
                  </a:cubicBezTo>
                  <a:cubicBezTo>
                    <a:pt x="18477" y="2291"/>
                    <a:pt x="16563" y="1117"/>
                    <a:pt x="14541" y="881"/>
                  </a:cubicBezTo>
                  <a:cubicBezTo>
                    <a:pt x="14413" y="856"/>
                    <a:pt x="14305" y="856"/>
                    <a:pt x="14171" y="856"/>
                  </a:cubicBezTo>
                  <a:cubicBezTo>
                    <a:pt x="13960" y="830"/>
                    <a:pt x="13743" y="830"/>
                    <a:pt x="13507" y="830"/>
                  </a:cubicBezTo>
                  <a:cubicBezTo>
                    <a:pt x="12097" y="830"/>
                    <a:pt x="10636" y="1149"/>
                    <a:pt x="8882" y="1813"/>
                  </a:cubicBezTo>
                  <a:cubicBezTo>
                    <a:pt x="8403" y="1998"/>
                    <a:pt x="7874" y="2208"/>
                    <a:pt x="7312" y="2476"/>
                  </a:cubicBezTo>
                  <a:cubicBezTo>
                    <a:pt x="6757" y="2744"/>
                    <a:pt x="6170" y="3006"/>
                    <a:pt x="5609" y="3299"/>
                  </a:cubicBezTo>
                  <a:cubicBezTo>
                    <a:pt x="3912" y="4122"/>
                    <a:pt x="2132" y="4977"/>
                    <a:pt x="294" y="5424"/>
                  </a:cubicBezTo>
                  <a:lnTo>
                    <a:pt x="320" y="5583"/>
                  </a:lnTo>
                  <a:cubicBezTo>
                    <a:pt x="2183" y="5137"/>
                    <a:pt x="3963" y="4256"/>
                    <a:pt x="5692" y="3433"/>
                  </a:cubicBezTo>
                  <a:cubicBezTo>
                    <a:pt x="6221" y="3140"/>
                    <a:pt x="6808" y="2872"/>
                    <a:pt x="7363" y="2610"/>
                  </a:cubicBezTo>
                  <a:cubicBezTo>
                    <a:pt x="7950" y="2342"/>
                    <a:pt x="8454" y="2132"/>
                    <a:pt x="8933" y="1947"/>
                  </a:cubicBezTo>
                  <a:cubicBezTo>
                    <a:pt x="10662" y="1277"/>
                    <a:pt x="12123" y="958"/>
                    <a:pt x="13507" y="958"/>
                  </a:cubicBezTo>
                  <a:cubicBezTo>
                    <a:pt x="13718" y="958"/>
                    <a:pt x="13960" y="990"/>
                    <a:pt x="14171" y="990"/>
                  </a:cubicBezTo>
                  <a:cubicBezTo>
                    <a:pt x="14279" y="1015"/>
                    <a:pt x="14413" y="1015"/>
                    <a:pt x="14515" y="1041"/>
                  </a:cubicBezTo>
                  <a:cubicBezTo>
                    <a:pt x="16512" y="1277"/>
                    <a:pt x="18369" y="2425"/>
                    <a:pt x="19383" y="4020"/>
                  </a:cubicBezTo>
                  <a:cubicBezTo>
                    <a:pt x="19645" y="4467"/>
                    <a:pt x="19862" y="4945"/>
                    <a:pt x="19964" y="5424"/>
                  </a:cubicBezTo>
                  <a:cubicBezTo>
                    <a:pt x="20155" y="6170"/>
                    <a:pt x="20155" y="6891"/>
                    <a:pt x="20047" y="7555"/>
                  </a:cubicBezTo>
                  <a:cubicBezTo>
                    <a:pt x="20021" y="7631"/>
                    <a:pt x="20021" y="7689"/>
                    <a:pt x="19996" y="7740"/>
                  </a:cubicBezTo>
                  <a:cubicBezTo>
                    <a:pt x="19964" y="7287"/>
                    <a:pt x="19913" y="6808"/>
                    <a:pt x="19779" y="6330"/>
                  </a:cubicBezTo>
                  <a:cubicBezTo>
                    <a:pt x="19645" y="5826"/>
                    <a:pt x="19435" y="5347"/>
                    <a:pt x="19141" y="4920"/>
                  </a:cubicBezTo>
                  <a:cubicBezTo>
                    <a:pt x="18082" y="3274"/>
                    <a:pt x="16327" y="2074"/>
                    <a:pt x="14464" y="1730"/>
                  </a:cubicBezTo>
                  <a:cubicBezTo>
                    <a:pt x="14356" y="1704"/>
                    <a:pt x="14254" y="1704"/>
                    <a:pt x="14120" y="1679"/>
                  </a:cubicBezTo>
                  <a:cubicBezTo>
                    <a:pt x="13718" y="1628"/>
                    <a:pt x="13322" y="1596"/>
                    <a:pt x="12920" y="1596"/>
                  </a:cubicBezTo>
                  <a:cubicBezTo>
                    <a:pt x="11727" y="1596"/>
                    <a:pt x="10451" y="1838"/>
                    <a:pt x="9041" y="2291"/>
                  </a:cubicBezTo>
                  <a:cubicBezTo>
                    <a:pt x="8537" y="2451"/>
                    <a:pt x="8033" y="2636"/>
                    <a:pt x="7472" y="2872"/>
                  </a:cubicBezTo>
                  <a:cubicBezTo>
                    <a:pt x="6700" y="3191"/>
                    <a:pt x="5902" y="3567"/>
                    <a:pt x="5162" y="3912"/>
                  </a:cubicBezTo>
                  <a:cubicBezTo>
                    <a:pt x="3669" y="4601"/>
                    <a:pt x="2132" y="5322"/>
                    <a:pt x="588" y="5775"/>
                  </a:cubicBezTo>
                  <a:lnTo>
                    <a:pt x="613" y="5902"/>
                  </a:lnTo>
                  <a:cubicBezTo>
                    <a:pt x="2183" y="5456"/>
                    <a:pt x="3727" y="4735"/>
                    <a:pt x="5213" y="4046"/>
                  </a:cubicBezTo>
                  <a:cubicBezTo>
                    <a:pt x="5985" y="3701"/>
                    <a:pt x="6757" y="3325"/>
                    <a:pt x="7523" y="3006"/>
                  </a:cubicBezTo>
                  <a:cubicBezTo>
                    <a:pt x="8084" y="2770"/>
                    <a:pt x="8588" y="2585"/>
                    <a:pt x="9067" y="2425"/>
                  </a:cubicBezTo>
                  <a:cubicBezTo>
                    <a:pt x="10477" y="1972"/>
                    <a:pt x="11753" y="1755"/>
                    <a:pt x="12920" y="1755"/>
                  </a:cubicBezTo>
                  <a:cubicBezTo>
                    <a:pt x="13322" y="1755"/>
                    <a:pt x="13718" y="1787"/>
                    <a:pt x="14094" y="1838"/>
                  </a:cubicBezTo>
                  <a:cubicBezTo>
                    <a:pt x="14222" y="1838"/>
                    <a:pt x="14330" y="1864"/>
                    <a:pt x="14439" y="1889"/>
                  </a:cubicBezTo>
                  <a:cubicBezTo>
                    <a:pt x="16270" y="2208"/>
                    <a:pt x="17999" y="3382"/>
                    <a:pt x="19007" y="5003"/>
                  </a:cubicBezTo>
                  <a:cubicBezTo>
                    <a:pt x="19301" y="5424"/>
                    <a:pt x="19517" y="5877"/>
                    <a:pt x="19645" y="6355"/>
                  </a:cubicBezTo>
                  <a:cubicBezTo>
                    <a:pt x="19805" y="6993"/>
                    <a:pt x="19862" y="7580"/>
                    <a:pt x="19836" y="8167"/>
                  </a:cubicBezTo>
                  <a:cubicBezTo>
                    <a:pt x="19805" y="8269"/>
                    <a:pt x="19754" y="8378"/>
                    <a:pt x="19728" y="8486"/>
                  </a:cubicBezTo>
                  <a:cubicBezTo>
                    <a:pt x="19677" y="8084"/>
                    <a:pt x="19594" y="7657"/>
                    <a:pt x="19435" y="7236"/>
                  </a:cubicBezTo>
                  <a:cubicBezTo>
                    <a:pt x="19301" y="6783"/>
                    <a:pt x="19064" y="6330"/>
                    <a:pt x="18796" y="5877"/>
                  </a:cubicBezTo>
                  <a:cubicBezTo>
                    <a:pt x="17706" y="4231"/>
                    <a:pt x="16085" y="3031"/>
                    <a:pt x="14381" y="2585"/>
                  </a:cubicBezTo>
                  <a:cubicBezTo>
                    <a:pt x="14279" y="2553"/>
                    <a:pt x="14171" y="2527"/>
                    <a:pt x="14062" y="2502"/>
                  </a:cubicBezTo>
                  <a:cubicBezTo>
                    <a:pt x="13482" y="2393"/>
                    <a:pt x="12895" y="2317"/>
                    <a:pt x="12257" y="2317"/>
                  </a:cubicBezTo>
                  <a:cubicBezTo>
                    <a:pt x="11300" y="2317"/>
                    <a:pt x="10292" y="2476"/>
                    <a:pt x="9175" y="2770"/>
                  </a:cubicBezTo>
                  <a:cubicBezTo>
                    <a:pt x="8697" y="2904"/>
                    <a:pt x="8193" y="3063"/>
                    <a:pt x="7631" y="3274"/>
                  </a:cubicBezTo>
                  <a:cubicBezTo>
                    <a:pt x="6623" y="3644"/>
                    <a:pt x="5609" y="4097"/>
                    <a:pt x="4601" y="4550"/>
                  </a:cubicBezTo>
                  <a:cubicBezTo>
                    <a:pt x="3376" y="5105"/>
                    <a:pt x="2132" y="5666"/>
                    <a:pt x="881" y="6094"/>
                  </a:cubicBezTo>
                  <a:lnTo>
                    <a:pt x="932" y="6221"/>
                  </a:lnTo>
                  <a:cubicBezTo>
                    <a:pt x="2183" y="5826"/>
                    <a:pt x="3433" y="5239"/>
                    <a:pt x="4652" y="4684"/>
                  </a:cubicBezTo>
                  <a:cubicBezTo>
                    <a:pt x="5666" y="4231"/>
                    <a:pt x="6674" y="3778"/>
                    <a:pt x="7682" y="3408"/>
                  </a:cubicBezTo>
                  <a:cubicBezTo>
                    <a:pt x="8218" y="3191"/>
                    <a:pt x="8722" y="3031"/>
                    <a:pt x="9226" y="2904"/>
                  </a:cubicBezTo>
                  <a:cubicBezTo>
                    <a:pt x="10317" y="2610"/>
                    <a:pt x="11300" y="2476"/>
                    <a:pt x="12257" y="2476"/>
                  </a:cubicBezTo>
                  <a:cubicBezTo>
                    <a:pt x="12869" y="2476"/>
                    <a:pt x="13456" y="2527"/>
                    <a:pt x="14037" y="2661"/>
                  </a:cubicBezTo>
                  <a:cubicBezTo>
                    <a:pt x="14145" y="2687"/>
                    <a:pt x="14254" y="2712"/>
                    <a:pt x="14330" y="2744"/>
                  </a:cubicBezTo>
                  <a:cubicBezTo>
                    <a:pt x="16008" y="3165"/>
                    <a:pt x="17603" y="4339"/>
                    <a:pt x="18663" y="5960"/>
                  </a:cubicBezTo>
                  <a:cubicBezTo>
                    <a:pt x="18956" y="6381"/>
                    <a:pt x="19167" y="6834"/>
                    <a:pt x="19301" y="7287"/>
                  </a:cubicBezTo>
                  <a:cubicBezTo>
                    <a:pt x="19460" y="7791"/>
                    <a:pt x="19568" y="8295"/>
                    <a:pt x="19594" y="8773"/>
                  </a:cubicBezTo>
                  <a:cubicBezTo>
                    <a:pt x="19543" y="8907"/>
                    <a:pt x="19460" y="9067"/>
                    <a:pt x="19409" y="9201"/>
                  </a:cubicBezTo>
                  <a:cubicBezTo>
                    <a:pt x="19358" y="8856"/>
                    <a:pt x="19249" y="8512"/>
                    <a:pt x="19115" y="8167"/>
                  </a:cubicBezTo>
                  <a:cubicBezTo>
                    <a:pt x="18956" y="7714"/>
                    <a:pt x="18720" y="7287"/>
                    <a:pt x="18426" y="6834"/>
                  </a:cubicBezTo>
                  <a:cubicBezTo>
                    <a:pt x="17284" y="5188"/>
                    <a:pt x="15817" y="3963"/>
                    <a:pt x="14305" y="3433"/>
                  </a:cubicBezTo>
                  <a:cubicBezTo>
                    <a:pt x="14196" y="3408"/>
                    <a:pt x="14120" y="3382"/>
                    <a:pt x="14011" y="3350"/>
                  </a:cubicBezTo>
                  <a:cubicBezTo>
                    <a:pt x="13239" y="3114"/>
                    <a:pt x="12442" y="3006"/>
                    <a:pt x="11593" y="3006"/>
                  </a:cubicBezTo>
                  <a:cubicBezTo>
                    <a:pt x="10872" y="3006"/>
                    <a:pt x="10132" y="3089"/>
                    <a:pt x="9335" y="3248"/>
                  </a:cubicBezTo>
                  <a:cubicBezTo>
                    <a:pt x="8831" y="3350"/>
                    <a:pt x="8320" y="3484"/>
                    <a:pt x="7791" y="3644"/>
                  </a:cubicBezTo>
                  <a:cubicBezTo>
                    <a:pt x="6515" y="4071"/>
                    <a:pt x="5213" y="4658"/>
                    <a:pt x="3937" y="5239"/>
                  </a:cubicBezTo>
                  <a:cubicBezTo>
                    <a:pt x="3031" y="5641"/>
                    <a:pt x="2074" y="6062"/>
                    <a:pt x="1175" y="6413"/>
                  </a:cubicBezTo>
                  <a:lnTo>
                    <a:pt x="1226" y="6540"/>
                  </a:lnTo>
                  <a:cubicBezTo>
                    <a:pt x="2157" y="6196"/>
                    <a:pt x="3089" y="5775"/>
                    <a:pt x="4014" y="5373"/>
                  </a:cubicBezTo>
                  <a:cubicBezTo>
                    <a:pt x="5264" y="4786"/>
                    <a:pt x="6566" y="4205"/>
                    <a:pt x="7842" y="3803"/>
                  </a:cubicBezTo>
                  <a:cubicBezTo>
                    <a:pt x="8352" y="3618"/>
                    <a:pt x="8882" y="3484"/>
                    <a:pt x="9360" y="3408"/>
                  </a:cubicBezTo>
                  <a:cubicBezTo>
                    <a:pt x="10132" y="3248"/>
                    <a:pt x="10872" y="3165"/>
                    <a:pt x="11593" y="3165"/>
                  </a:cubicBezTo>
                  <a:cubicBezTo>
                    <a:pt x="12416" y="3165"/>
                    <a:pt x="13214" y="3274"/>
                    <a:pt x="13960" y="3484"/>
                  </a:cubicBezTo>
                  <a:cubicBezTo>
                    <a:pt x="14062" y="3510"/>
                    <a:pt x="14171" y="3542"/>
                    <a:pt x="14254" y="3593"/>
                  </a:cubicBezTo>
                  <a:cubicBezTo>
                    <a:pt x="15740" y="4097"/>
                    <a:pt x="17176" y="5296"/>
                    <a:pt x="18292" y="6942"/>
                  </a:cubicBezTo>
                  <a:cubicBezTo>
                    <a:pt x="18586" y="7338"/>
                    <a:pt x="18822" y="7791"/>
                    <a:pt x="18982" y="8218"/>
                  </a:cubicBezTo>
                  <a:cubicBezTo>
                    <a:pt x="19141" y="8646"/>
                    <a:pt x="19249" y="9041"/>
                    <a:pt x="19301" y="9443"/>
                  </a:cubicBezTo>
                  <a:cubicBezTo>
                    <a:pt x="19301" y="9469"/>
                    <a:pt x="19275" y="9494"/>
                    <a:pt x="19275" y="9545"/>
                  </a:cubicBezTo>
                  <a:cubicBezTo>
                    <a:pt x="19198" y="9679"/>
                    <a:pt x="19141" y="9813"/>
                    <a:pt x="19090" y="9947"/>
                  </a:cubicBezTo>
                  <a:cubicBezTo>
                    <a:pt x="19007" y="9654"/>
                    <a:pt x="18905" y="9360"/>
                    <a:pt x="18771" y="9067"/>
                  </a:cubicBezTo>
                  <a:cubicBezTo>
                    <a:pt x="18611" y="8671"/>
                    <a:pt x="18369" y="8244"/>
                    <a:pt x="18050" y="7816"/>
                  </a:cubicBezTo>
                  <a:cubicBezTo>
                    <a:pt x="16831" y="6036"/>
                    <a:pt x="15555" y="4894"/>
                    <a:pt x="14222" y="4282"/>
                  </a:cubicBezTo>
                  <a:cubicBezTo>
                    <a:pt x="14145" y="4256"/>
                    <a:pt x="14037" y="4231"/>
                    <a:pt x="13935" y="4180"/>
                  </a:cubicBezTo>
                  <a:cubicBezTo>
                    <a:pt x="13003" y="3803"/>
                    <a:pt x="11989" y="3618"/>
                    <a:pt x="10904" y="3618"/>
                  </a:cubicBezTo>
                  <a:cubicBezTo>
                    <a:pt x="10451" y="3618"/>
                    <a:pt x="9947" y="3669"/>
                    <a:pt x="9469" y="3727"/>
                  </a:cubicBezTo>
                  <a:cubicBezTo>
                    <a:pt x="8990" y="3803"/>
                    <a:pt x="8480" y="3912"/>
                    <a:pt x="7976" y="4046"/>
                  </a:cubicBezTo>
                  <a:cubicBezTo>
                    <a:pt x="6355" y="4499"/>
                    <a:pt x="4735" y="5239"/>
                    <a:pt x="3140" y="5985"/>
                  </a:cubicBezTo>
                  <a:cubicBezTo>
                    <a:pt x="2578" y="6253"/>
                    <a:pt x="2023" y="6489"/>
                    <a:pt x="1462" y="6732"/>
                  </a:cubicBezTo>
                  <a:lnTo>
                    <a:pt x="1545" y="6859"/>
                  </a:lnTo>
                  <a:cubicBezTo>
                    <a:pt x="2074" y="6623"/>
                    <a:pt x="2636" y="6381"/>
                    <a:pt x="3216" y="6119"/>
                  </a:cubicBezTo>
                  <a:cubicBezTo>
                    <a:pt x="4786" y="5373"/>
                    <a:pt x="6406" y="4626"/>
                    <a:pt x="8001" y="4180"/>
                  </a:cubicBezTo>
                  <a:cubicBezTo>
                    <a:pt x="8512" y="4046"/>
                    <a:pt x="9016" y="3937"/>
                    <a:pt x="9494" y="3886"/>
                  </a:cubicBezTo>
                  <a:cubicBezTo>
                    <a:pt x="9973" y="3803"/>
                    <a:pt x="10451" y="3778"/>
                    <a:pt x="10904" y="3778"/>
                  </a:cubicBezTo>
                  <a:cubicBezTo>
                    <a:pt x="11963" y="3778"/>
                    <a:pt x="12978" y="3963"/>
                    <a:pt x="13877" y="4307"/>
                  </a:cubicBezTo>
                  <a:cubicBezTo>
                    <a:pt x="13986" y="4365"/>
                    <a:pt x="14062" y="4390"/>
                    <a:pt x="14145" y="4441"/>
                  </a:cubicBezTo>
                  <a:cubicBezTo>
                    <a:pt x="15472" y="5028"/>
                    <a:pt x="16723" y="6170"/>
                    <a:pt x="17948" y="7899"/>
                  </a:cubicBezTo>
                  <a:cubicBezTo>
                    <a:pt x="18241" y="8327"/>
                    <a:pt x="18477" y="8722"/>
                    <a:pt x="18637" y="9124"/>
                  </a:cubicBezTo>
                  <a:cubicBezTo>
                    <a:pt x="18796" y="9494"/>
                    <a:pt x="18905" y="9813"/>
                    <a:pt x="19007" y="10158"/>
                  </a:cubicBezTo>
                  <a:cubicBezTo>
                    <a:pt x="18930" y="10343"/>
                    <a:pt x="18848" y="10528"/>
                    <a:pt x="18771" y="10719"/>
                  </a:cubicBezTo>
                  <a:cubicBezTo>
                    <a:pt x="18663" y="10477"/>
                    <a:pt x="18560" y="10241"/>
                    <a:pt x="18452" y="9998"/>
                  </a:cubicBezTo>
                  <a:cubicBezTo>
                    <a:pt x="18241" y="9603"/>
                    <a:pt x="17999" y="9201"/>
                    <a:pt x="17706" y="8773"/>
                  </a:cubicBezTo>
                  <a:cubicBezTo>
                    <a:pt x="16512" y="7127"/>
                    <a:pt x="15447" y="5902"/>
                    <a:pt x="14145" y="5162"/>
                  </a:cubicBezTo>
                  <a:cubicBezTo>
                    <a:pt x="14062" y="5105"/>
                    <a:pt x="13986" y="5054"/>
                    <a:pt x="13877" y="5028"/>
                  </a:cubicBezTo>
                  <a:cubicBezTo>
                    <a:pt x="12786" y="4467"/>
                    <a:pt x="11593" y="4180"/>
                    <a:pt x="10292" y="4180"/>
                  </a:cubicBezTo>
                  <a:cubicBezTo>
                    <a:pt x="10075" y="4180"/>
                    <a:pt x="9839" y="4205"/>
                    <a:pt x="9596" y="4205"/>
                  </a:cubicBezTo>
                  <a:cubicBezTo>
                    <a:pt x="9118" y="4256"/>
                    <a:pt x="8639" y="4339"/>
                    <a:pt x="8135" y="4441"/>
                  </a:cubicBezTo>
                  <a:cubicBezTo>
                    <a:pt x="6119" y="4894"/>
                    <a:pt x="3988" y="5960"/>
                    <a:pt x="2157" y="6891"/>
                  </a:cubicBezTo>
                  <a:lnTo>
                    <a:pt x="1755" y="7076"/>
                  </a:lnTo>
                  <a:lnTo>
                    <a:pt x="1838" y="7210"/>
                  </a:lnTo>
                  <a:lnTo>
                    <a:pt x="2208" y="7019"/>
                  </a:lnTo>
                  <a:cubicBezTo>
                    <a:pt x="4071" y="6094"/>
                    <a:pt x="6170" y="5054"/>
                    <a:pt x="8161" y="4575"/>
                  </a:cubicBezTo>
                  <a:cubicBezTo>
                    <a:pt x="8671" y="4467"/>
                    <a:pt x="9150" y="4390"/>
                    <a:pt x="9628" y="4365"/>
                  </a:cubicBezTo>
                  <a:cubicBezTo>
                    <a:pt x="9839" y="4339"/>
                    <a:pt x="10075" y="4339"/>
                    <a:pt x="10292" y="4339"/>
                  </a:cubicBezTo>
                  <a:cubicBezTo>
                    <a:pt x="11568" y="4339"/>
                    <a:pt x="12735" y="4601"/>
                    <a:pt x="13826" y="5162"/>
                  </a:cubicBezTo>
                  <a:cubicBezTo>
                    <a:pt x="13903" y="5188"/>
                    <a:pt x="13986" y="5239"/>
                    <a:pt x="14062" y="5264"/>
                  </a:cubicBezTo>
                  <a:cubicBezTo>
                    <a:pt x="15339" y="6011"/>
                    <a:pt x="16404" y="7236"/>
                    <a:pt x="17572" y="8882"/>
                  </a:cubicBezTo>
                  <a:cubicBezTo>
                    <a:pt x="17865" y="9284"/>
                    <a:pt x="18107" y="9679"/>
                    <a:pt x="18318" y="10049"/>
                  </a:cubicBezTo>
                  <a:cubicBezTo>
                    <a:pt x="18452" y="10343"/>
                    <a:pt x="18586" y="10636"/>
                    <a:pt x="18688" y="10930"/>
                  </a:cubicBezTo>
                  <a:cubicBezTo>
                    <a:pt x="18611" y="11140"/>
                    <a:pt x="18529" y="11357"/>
                    <a:pt x="18452" y="11568"/>
                  </a:cubicBezTo>
                  <a:cubicBezTo>
                    <a:pt x="18344" y="11357"/>
                    <a:pt x="18241" y="11140"/>
                    <a:pt x="18107" y="10904"/>
                  </a:cubicBezTo>
                  <a:cubicBezTo>
                    <a:pt x="17891" y="10528"/>
                    <a:pt x="17654" y="10158"/>
                    <a:pt x="17335" y="9762"/>
                  </a:cubicBezTo>
                  <a:cubicBezTo>
                    <a:pt x="17201" y="9545"/>
                    <a:pt x="17042" y="9335"/>
                    <a:pt x="16882" y="9150"/>
                  </a:cubicBezTo>
                  <a:cubicBezTo>
                    <a:pt x="16008" y="7925"/>
                    <a:pt x="15153" y="6783"/>
                    <a:pt x="14062" y="6011"/>
                  </a:cubicBezTo>
                  <a:cubicBezTo>
                    <a:pt x="13986" y="5960"/>
                    <a:pt x="13903" y="5902"/>
                    <a:pt x="13826" y="5851"/>
                  </a:cubicBezTo>
                  <a:cubicBezTo>
                    <a:pt x="12627" y="5079"/>
                    <a:pt x="11249" y="4709"/>
                    <a:pt x="9756" y="4709"/>
                  </a:cubicBezTo>
                  <a:cubicBezTo>
                    <a:pt x="9277" y="4709"/>
                    <a:pt x="8799" y="4735"/>
                    <a:pt x="8295" y="4843"/>
                  </a:cubicBezTo>
                  <a:cubicBezTo>
                    <a:pt x="6119" y="5213"/>
                    <a:pt x="3803" y="6413"/>
                    <a:pt x="2074" y="7395"/>
                  </a:cubicBezTo>
                  <a:lnTo>
                    <a:pt x="2132" y="7529"/>
                  </a:lnTo>
                  <a:cubicBezTo>
                    <a:pt x="3886" y="6540"/>
                    <a:pt x="6170" y="5373"/>
                    <a:pt x="8320" y="4977"/>
                  </a:cubicBezTo>
                  <a:cubicBezTo>
                    <a:pt x="8799" y="4894"/>
                    <a:pt x="9309" y="4843"/>
                    <a:pt x="9756" y="4843"/>
                  </a:cubicBezTo>
                  <a:cubicBezTo>
                    <a:pt x="11223" y="4843"/>
                    <a:pt x="12550" y="5213"/>
                    <a:pt x="13743" y="5985"/>
                  </a:cubicBezTo>
                  <a:cubicBezTo>
                    <a:pt x="13826" y="6036"/>
                    <a:pt x="13903" y="6094"/>
                    <a:pt x="13960" y="6119"/>
                  </a:cubicBezTo>
                  <a:cubicBezTo>
                    <a:pt x="15051" y="6891"/>
                    <a:pt x="15874" y="8033"/>
                    <a:pt x="16774" y="9226"/>
                  </a:cubicBezTo>
                  <a:cubicBezTo>
                    <a:pt x="16934" y="9443"/>
                    <a:pt x="17068" y="9628"/>
                    <a:pt x="17227" y="9839"/>
                  </a:cubicBezTo>
                  <a:cubicBezTo>
                    <a:pt x="17520" y="10241"/>
                    <a:pt x="17763" y="10611"/>
                    <a:pt x="17973" y="10981"/>
                  </a:cubicBezTo>
                  <a:cubicBezTo>
                    <a:pt x="18133" y="11249"/>
                    <a:pt x="18267" y="11542"/>
                    <a:pt x="18401" y="11778"/>
                  </a:cubicBezTo>
                  <a:cubicBezTo>
                    <a:pt x="18369" y="11887"/>
                    <a:pt x="18344" y="11995"/>
                    <a:pt x="18318" y="12097"/>
                  </a:cubicBezTo>
                  <a:cubicBezTo>
                    <a:pt x="18267" y="12231"/>
                    <a:pt x="18241" y="12391"/>
                    <a:pt x="18210" y="12550"/>
                  </a:cubicBezTo>
                  <a:cubicBezTo>
                    <a:pt x="18082" y="12314"/>
                    <a:pt x="17922" y="12072"/>
                    <a:pt x="17763" y="11836"/>
                  </a:cubicBezTo>
                  <a:cubicBezTo>
                    <a:pt x="17546" y="11485"/>
                    <a:pt x="17284" y="11115"/>
                    <a:pt x="16991" y="10719"/>
                  </a:cubicBezTo>
                  <a:cubicBezTo>
                    <a:pt x="16615" y="10241"/>
                    <a:pt x="16296" y="9762"/>
                    <a:pt x="15977" y="9309"/>
                  </a:cubicBezTo>
                  <a:cubicBezTo>
                    <a:pt x="15339" y="8403"/>
                    <a:pt x="14732" y="7529"/>
                    <a:pt x="13986" y="6859"/>
                  </a:cubicBezTo>
                  <a:cubicBezTo>
                    <a:pt x="13903" y="6808"/>
                    <a:pt x="13852" y="6757"/>
                    <a:pt x="13775" y="6674"/>
                  </a:cubicBezTo>
                  <a:cubicBezTo>
                    <a:pt x="12627" y="5800"/>
                    <a:pt x="11325" y="5296"/>
                    <a:pt x="9890" y="5188"/>
                  </a:cubicBezTo>
                  <a:cubicBezTo>
                    <a:pt x="9730" y="5162"/>
                    <a:pt x="9571" y="5162"/>
                    <a:pt x="9411" y="5162"/>
                  </a:cubicBezTo>
                  <a:cubicBezTo>
                    <a:pt x="9092" y="5162"/>
                    <a:pt x="8773" y="5188"/>
                    <a:pt x="8454" y="5213"/>
                  </a:cubicBezTo>
                  <a:cubicBezTo>
                    <a:pt x="6221" y="5507"/>
                    <a:pt x="3912" y="6732"/>
                    <a:pt x="2368" y="7714"/>
                  </a:cubicBezTo>
                  <a:lnTo>
                    <a:pt x="2451" y="7848"/>
                  </a:lnTo>
                  <a:cubicBezTo>
                    <a:pt x="3963" y="6859"/>
                    <a:pt x="6247" y="5666"/>
                    <a:pt x="8480" y="5373"/>
                  </a:cubicBezTo>
                  <a:cubicBezTo>
                    <a:pt x="8799" y="5322"/>
                    <a:pt x="9092" y="5322"/>
                    <a:pt x="9411" y="5322"/>
                  </a:cubicBezTo>
                  <a:lnTo>
                    <a:pt x="9890" y="5322"/>
                  </a:lnTo>
                  <a:cubicBezTo>
                    <a:pt x="11274" y="5424"/>
                    <a:pt x="12550" y="5934"/>
                    <a:pt x="13667" y="6808"/>
                  </a:cubicBezTo>
                  <a:cubicBezTo>
                    <a:pt x="13743" y="6859"/>
                    <a:pt x="13826" y="6917"/>
                    <a:pt x="13877" y="6968"/>
                  </a:cubicBezTo>
                  <a:cubicBezTo>
                    <a:pt x="14624" y="7631"/>
                    <a:pt x="15211" y="8486"/>
                    <a:pt x="15849" y="9386"/>
                  </a:cubicBezTo>
                  <a:cubicBezTo>
                    <a:pt x="16168" y="9864"/>
                    <a:pt x="16512" y="10343"/>
                    <a:pt x="16857" y="10821"/>
                  </a:cubicBezTo>
                  <a:cubicBezTo>
                    <a:pt x="17176" y="11223"/>
                    <a:pt x="17412" y="11568"/>
                    <a:pt x="17654" y="11912"/>
                  </a:cubicBezTo>
                  <a:cubicBezTo>
                    <a:pt x="17839" y="12206"/>
                    <a:pt x="18025" y="12499"/>
                    <a:pt x="18184" y="12793"/>
                  </a:cubicBezTo>
                  <a:cubicBezTo>
                    <a:pt x="18133" y="13054"/>
                    <a:pt x="18133" y="13373"/>
                    <a:pt x="18133" y="13692"/>
                  </a:cubicBezTo>
                  <a:cubicBezTo>
                    <a:pt x="17948" y="13456"/>
                    <a:pt x="17788" y="13239"/>
                    <a:pt x="17629" y="13003"/>
                  </a:cubicBezTo>
                  <a:lnTo>
                    <a:pt x="17444" y="12735"/>
                  </a:lnTo>
                  <a:cubicBezTo>
                    <a:pt x="17201" y="12442"/>
                    <a:pt x="16965" y="12097"/>
                    <a:pt x="16615" y="11702"/>
                  </a:cubicBezTo>
                  <a:cubicBezTo>
                    <a:pt x="16110" y="11064"/>
                    <a:pt x="15715" y="10400"/>
                    <a:pt x="15339" y="9762"/>
                  </a:cubicBezTo>
                  <a:cubicBezTo>
                    <a:pt x="14892" y="9016"/>
                    <a:pt x="14464" y="8327"/>
                    <a:pt x="13903" y="7714"/>
                  </a:cubicBezTo>
                  <a:cubicBezTo>
                    <a:pt x="13852" y="7657"/>
                    <a:pt x="13775" y="7606"/>
                    <a:pt x="13718" y="7529"/>
                  </a:cubicBezTo>
                  <a:cubicBezTo>
                    <a:pt x="12659" y="6489"/>
                    <a:pt x="11408" y="5877"/>
                    <a:pt x="10049" y="5666"/>
                  </a:cubicBezTo>
                  <a:cubicBezTo>
                    <a:pt x="9756" y="5615"/>
                    <a:pt x="9437" y="5583"/>
                    <a:pt x="9118" y="5583"/>
                  </a:cubicBezTo>
                  <a:cubicBezTo>
                    <a:pt x="8958" y="5583"/>
                    <a:pt x="8799" y="5615"/>
                    <a:pt x="8639" y="5615"/>
                  </a:cubicBezTo>
                  <a:cubicBezTo>
                    <a:pt x="6808" y="5743"/>
                    <a:pt x="4626" y="6623"/>
                    <a:pt x="2661" y="8033"/>
                  </a:cubicBezTo>
                  <a:lnTo>
                    <a:pt x="2738" y="8167"/>
                  </a:lnTo>
                  <a:cubicBezTo>
                    <a:pt x="4684" y="6783"/>
                    <a:pt x="6834" y="5902"/>
                    <a:pt x="8639" y="5775"/>
                  </a:cubicBezTo>
                  <a:cubicBezTo>
                    <a:pt x="8799" y="5743"/>
                    <a:pt x="8958" y="5743"/>
                    <a:pt x="9118" y="5743"/>
                  </a:cubicBezTo>
                  <a:cubicBezTo>
                    <a:pt x="9437" y="5743"/>
                    <a:pt x="9730" y="5775"/>
                    <a:pt x="10024" y="5800"/>
                  </a:cubicBezTo>
                  <a:cubicBezTo>
                    <a:pt x="11351" y="6011"/>
                    <a:pt x="12576" y="6623"/>
                    <a:pt x="13616" y="7631"/>
                  </a:cubicBezTo>
                  <a:cubicBezTo>
                    <a:pt x="13667" y="7714"/>
                    <a:pt x="13743" y="7765"/>
                    <a:pt x="13801" y="7816"/>
                  </a:cubicBezTo>
                  <a:cubicBezTo>
                    <a:pt x="14330" y="8403"/>
                    <a:pt x="14758" y="9092"/>
                    <a:pt x="15211" y="9839"/>
                  </a:cubicBezTo>
                  <a:cubicBezTo>
                    <a:pt x="15606" y="10477"/>
                    <a:pt x="16008" y="11140"/>
                    <a:pt x="16512" y="11778"/>
                  </a:cubicBezTo>
                  <a:cubicBezTo>
                    <a:pt x="16857" y="12206"/>
                    <a:pt x="17093" y="12525"/>
                    <a:pt x="17310" y="12818"/>
                  </a:cubicBezTo>
                  <a:lnTo>
                    <a:pt x="17495" y="13080"/>
                  </a:lnTo>
                  <a:cubicBezTo>
                    <a:pt x="17706" y="13373"/>
                    <a:pt x="17922" y="13667"/>
                    <a:pt x="18133" y="13935"/>
                  </a:cubicBezTo>
                  <a:cubicBezTo>
                    <a:pt x="18133" y="14279"/>
                    <a:pt x="18158" y="14598"/>
                    <a:pt x="18241" y="14943"/>
                  </a:cubicBezTo>
                  <a:cubicBezTo>
                    <a:pt x="17891" y="14598"/>
                    <a:pt x="17520" y="14171"/>
                    <a:pt x="17093" y="13667"/>
                  </a:cubicBezTo>
                  <a:cubicBezTo>
                    <a:pt x="16991" y="13533"/>
                    <a:pt x="16882" y="13399"/>
                    <a:pt x="16774" y="13271"/>
                  </a:cubicBezTo>
                  <a:cubicBezTo>
                    <a:pt x="16589" y="13054"/>
                    <a:pt x="16429" y="12869"/>
                    <a:pt x="16270" y="12659"/>
                  </a:cubicBezTo>
                  <a:cubicBezTo>
                    <a:pt x="15658" y="11912"/>
                    <a:pt x="15262" y="11140"/>
                    <a:pt x="14860" y="10368"/>
                  </a:cubicBezTo>
                  <a:cubicBezTo>
                    <a:pt x="14541" y="9730"/>
                    <a:pt x="14222" y="9124"/>
                    <a:pt x="13826" y="8563"/>
                  </a:cubicBezTo>
                  <a:cubicBezTo>
                    <a:pt x="13775" y="8512"/>
                    <a:pt x="13718" y="8429"/>
                    <a:pt x="13641" y="8378"/>
                  </a:cubicBezTo>
                  <a:cubicBezTo>
                    <a:pt x="12684" y="7210"/>
                    <a:pt x="11485" y="6438"/>
                    <a:pt x="10183" y="6145"/>
                  </a:cubicBezTo>
                  <a:cubicBezTo>
                    <a:pt x="9788" y="6062"/>
                    <a:pt x="9360" y="6011"/>
                    <a:pt x="8907" y="6011"/>
                  </a:cubicBezTo>
                  <a:lnTo>
                    <a:pt x="8799" y="6011"/>
                  </a:lnTo>
                  <a:cubicBezTo>
                    <a:pt x="6917" y="6036"/>
                    <a:pt x="4735" y="6917"/>
                    <a:pt x="2955" y="8378"/>
                  </a:cubicBezTo>
                  <a:lnTo>
                    <a:pt x="3031" y="8486"/>
                  </a:lnTo>
                  <a:cubicBezTo>
                    <a:pt x="4811" y="7076"/>
                    <a:pt x="6968" y="6196"/>
                    <a:pt x="8799" y="6145"/>
                  </a:cubicBezTo>
                  <a:lnTo>
                    <a:pt x="8907" y="6145"/>
                  </a:lnTo>
                  <a:cubicBezTo>
                    <a:pt x="9335" y="6145"/>
                    <a:pt x="9756" y="6196"/>
                    <a:pt x="10158" y="6304"/>
                  </a:cubicBezTo>
                  <a:cubicBezTo>
                    <a:pt x="11434" y="6598"/>
                    <a:pt x="12601" y="7338"/>
                    <a:pt x="13533" y="8454"/>
                  </a:cubicBezTo>
                  <a:cubicBezTo>
                    <a:pt x="13584" y="8537"/>
                    <a:pt x="13641" y="8588"/>
                    <a:pt x="13692" y="8671"/>
                  </a:cubicBezTo>
                  <a:cubicBezTo>
                    <a:pt x="14120" y="9201"/>
                    <a:pt x="14413" y="9813"/>
                    <a:pt x="14732" y="10451"/>
                  </a:cubicBezTo>
                  <a:cubicBezTo>
                    <a:pt x="15128" y="11223"/>
                    <a:pt x="15530" y="12021"/>
                    <a:pt x="16136" y="12735"/>
                  </a:cubicBezTo>
                  <a:cubicBezTo>
                    <a:pt x="16327" y="12952"/>
                    <a:pt x="16487" y="13163"/>
                    <a:pt x="16646" y="13348"/>
                  </a:cubicBezTo>
                  <a:cubicBezTo>
                    <a:pt x="16748" y="13482"/>
                    <a:pt x="16882" y="13616"/>
                    <a:pt x="16991" y="13750"/>
                  </a:cubicBezTo>
                  <a:cubicBezTo>
                    <a:pt x="17469" y="14356"/>
                    <a:pt x="17891" y="14834"/>
                    <a:pt x="18292" y="15211"/>
                  </a:cubicBezTo>
                  <a:cubicBezTo>
                    <a:pt x="18401" y="15581"/>
                    <a:pt x="18529" y="15925"/>
                    <a:pt x="18688" y="16244"/>
                  </a:cubicBezTo>
                  <a:cubicBezTo>
                    <a:pt x="18082" y="15849"/>
                    <a:pt x="17444" y="15287"/>
                    <a:pt x="16748" y="14573"/>
                  </a:cubicBezTo>
                  <a:cubicBezTo>
                    <a:pt x="16455" y="14254"/>
                    <a:pt x="16168" y="13935"/>
                    <a:pt x="15900" y="13616"/>
                  </a:cubicBezTo>
                  <a:cubicBezTo>
                    <a:pt x="15236" y="12844"/>
                    <a:pt x="14860" y="11963"/>
                    <a:pt x="14515" y="11115"/>
                  </a:cubicBezTo>
                  <a:cubicBezTo>
                    <a:pt x="14305" y="10560"/>
                    <a:pt x="14062" y="9973"/>
                    <a:pt x="13743" y="9443"/>
                  </a:cubicBezTo>
                  <a:cubicBezTo>
                    <a:pt x="13692" y="9360"/>
                    <a:pt x="13641" y="9284"/>
                    <a:pt x="13584" y="9201"/>
                  </a:cubicBezTo>
                  <a:cubicBezTo>
                    <a:pt x="12735" y="7925"/>
                    <a:pt x="11593" y="7019"/>
                    <a:pt x="10343" y="6623"/>
                  </a:cubicBezTo>
                  <a:cubicBezTo>
                    <a:pt x="9890" y="6489"/>
                    <a:pt x="9437" y="6413"/>
                    <a:pt x="8958" y="6413"/>
                  </a:cubicBezTo>
                  <a:cubicBezTo>
                    <a:pt x="8907" y="6381"/>
                    <a:pt x="8831" y="6381"/>
                    <a:pt x="8748" y="6381"/>
                  </a:cubicBezTo>
                  <a:cubicBezTo>
                    <a:pt x="6917" y="6381"/>
                    <a:pt x="4811" y="7261"/>
                    <a:pt x="3248" y="8697"/>
                  </a:cubicBezTo>
                  <a:lnTo>
                    <a:pt x="3350" y="8805"/>
                  </a:lnTo>
                  <a:cubicBezTo>
                    <a:pt x="4894" y="7395"/>
                    <a:pt x="6942" y="6540"/>
                    <a:pt x="8748" y="6540"/>
                  </a:cubicBezTo>
                  <a:lnTo>
                    <a:pt x="8958" y="6540"/>
                  </a:lnTo>
                  <a:cubicBezTo>
                    <a:pt x="9411" y="6572"/>
                    <a:pt x="9864" y="6649"/>
                    <a:pt x="10292" y="6783"/>
                  </a:cubicBezTo>
                  <a:cubicBezTo>
                    <a:pt x="11542" y="7153"/>
                    <a:pt x="12627" y="8033"/>
                    <a:pt x="13456" y="9284"/>
                  </a:cubicBezTo>
                  <a:cubicBezTo>
                    <a:pt x="13507" y="9360"/>
                    <a:pt x="13558" y="9443"/>
                    <a:pt x="13616" y="9520"/>
                  </a:cubicBezTo>
                  <a:cubicBezTo>
                    <a:pt x="13935" y="10024"/>
                    <a:pt x="14145" y="10585"/>
                    <a:pt x="14381" y="11166"/>
                  </a:cubicBezTo>
                  <a:cubicBezTo>
                    <a:pt x="14732" y="12021"/>
                    <a:pt x="15102" y="12920"/>
                    <a:pt x="15791" y="13718"/>
                  </a:cubicBezTo>
                  <a:cubicBezTo>
                    <a:pt x="16059" y="14037"/>
                    <a:pt x="16327" y="14330"/>
                    <a:pt x="16646" y="14675"/>
                  </a:cubicBezTo>
                  <a:cubicBezTo>
                    <a:pt x="17412" y="15504"/>
                    <a:pt x="18158" y="16110"/>
                    <a:pt x="18879" y="16512"/>
                  </a:cubicBezTo>
                  <a:cubicBezTo>
                    <a:pt x="19141" y="16908"/>
                    <a:pt x="19517" y="17259"/>
                    <a:pt x="19996" y="17495"/>
                  </a:cubicBezTo>
                  <a:cubicBezTo>
                    <a:pt x="19677" y="17418"/>
                    <a:pt x="19358" y="17310"/>
                    <a:pt x="19064" y="17201"/>
                  </a:cubicBezTo>
                  <a:cubicBezTo>
                    <a:pt x="18158" y="16857"/>
                    <a:pt x="17253" y="16270"/>
                    <a:pt x="16404" y="15472"/>
                  </a:cubicBezTo>
                  <a:cubicBezTo>
                    <a:pt x="16110" y="15211"/>
                    <a:pt x="15817" y="14917"/>
                    <a:pt x="15555" y="14598"/>
                  </a:cubicBezTo>
                  <a:cubicBezTo>
                    <a:pt x="14834" y="13775"/>
                    <a:pt x="14541" y="12869"/>
                    <a:pt x="14222" y="11887"/>
                  </a:cubicBezTo>
                  <a:cubicBezTo>
                    <a:pt x="14062" y="11357"/>
                    <a:pt x="13903" y="10821"/>
                    <a:pt x="13641" y="10292"/>
                  </a:cubicBezTo>
                  <a:cubicBezTo>
                    <a:pt x="13616" y="10209"/>
                    <a:pt x="13558" y="10132"/>
                    <a:pt x="13533" y="10049"/>
                  </a:cubicBezTo>
                  <a:cubicBezTo>
                    <a:pt x="13003" y="9041"/>
                    <a:pt x="12046" y="7740"/>
                    <a:pt x="10477" y="7127"/>
                  </a:cubicBezTo>
                  <a:cubicBezTo>
                    <a:pt x="10049" y="6942"/>
                    <a:pt x="9596" y="6834"/>
                    <a:pt x="9118" y="6783"/>
                  </a:cubicBezTo>
                  <a:cubicBezTo>
                    <a:pt x="8958" y="6783"/>
                    <a:pt x="8799" y="6757"/>
                    <a:pt x="8639" y="6757"/>
                  </a:cubicBezTo>
                  <a:cubicBezTo>
                    <a:pt x="6859" y="6757"/>
                    <a:pt x="4920" y="7631"/>
                    <a:pt x="3535" y="9016"/>
                  </a:cubicBezTo>
                  <a:lnTo>
                    <a:pt x="3644" y="9124"/>
                  </a:lnTo>
                  <a:cubicBezTo>
                    <a:pt x="5003" y="7765"/>
                    <a:pt x="6885" y="6917"/>
                    <a:pt x="8639" y="6917"/>
                  </a:cubicBezTo>
                  <a:cubicBezTo>
                    <a:pt x="8799" y="6917"/>
                    <a:pt x="8958" y="6917"/>
                    <a:pt x="9118" y="6942"/>
                  </a:cubicBezTo>
                  <a:cubicBezTo>
                    <a:pt x="9571" y="6993"/>
                    <a:pt x="10024" y="7102"/>
                    <a:pt x="10426" y="7261"/>
                  </a:cubicBezTo>
                  <a:cubicBezTo>
                    <a:pt x="11938" y="7874"/>
                    <a:pt x="12869" y="9150"/>
                    <a:pt x="13399" y="10107"/>
                  </a:cubicBezTo>
                  <a:cubicBezTo>
                    <a:pt x="13424" y="10183"/>
                    <a:pt x="13482" y="10266"/>
                    <a:pt x="13507" y="10343"/>
                  </a:cubicBezTo>
                  <a:cubicBezTo>
                    <a:pt x="13743" y="10879"/>
                    <a:pt x="13935" y="11408"/>
                    <a:pt x="14094" y="11938"/>
                  </a:cubicBezTo>
                  <a:cubicBezTo>
                    <a:pt x="14381" y="12869"/>
                    <a:pt x="14701" y="13852"/>
                    <a:pt x="15447" y="14675"/>
                  </a:cubicBezTo>
                  <a:cubicBezTo>
                    <a:pt x="15715" y="14994"/>
                    <a:pt x="16008" y="15313"/>
                    <a:pt x="16327" y="15606"/>
                  </a:cubicBezTo>
                  <a:cubicBezTo>
                    <a:pt x="17176" y="16404"/>
                    <a:pt x="18082" y="16991"/>
                    <a:pt x="19007" y="17335"/>
                  </a:cubicBezTo>
                  <a:cubicBezTo>
                    <a:pt x="19779" y="17629"/>
                    <a:pt x="20602" y="17814"/>
                    <a:pt x="21534" y="17865"/>
                  </a:cubicBezTo>
                  <a:cubicBezTo>
                    <a:pt x="21853" y="17865"/>
                    <a:pt x="22172" y="17897"/>
                    <a:pt x="22516" y="17897"/>
                  </a:cubicBezTo>
                  <a:cubicBezTo>
                    <a:pt x="23345" y="17897"/>
                    <a:pt x="24220" y="17839"/>
                    <a:pt x="25228" y="17737"/>
                  </a:cubicBezTo>
                  <a:lnTo>
                    <a:pt x="25228" y="17737"/>
                  </a:lnTo>
                  <a:cubicBezTo>
                    <a:pt x="23926" y="17973"/>
                    <a:pt x="22573" y="18184"/>
                    <a:pt x="21272" y="18184"/>
                  </a:cubicBezTo>
                  <a:cubicBezTo>
                    <a:pt x="20500" y="18184"/>
                    <a:pt x="19754" y="18107"/>
                    <a:pt x="19007" y="17922"/>
                  </a:cubicBezTo>
                  <a:cubicBezTo>
                    <a:pt x="17572" y="17546"/>
                    <a:pt x="16244" y="16723"/>
                    <a:pt x="15179" y="15555"/>
                  </a:cubicBezTo>
                  <a:cubicBezTo>
                    <a:pt x="14439" y="14758"/>
                    <a:pt x="14222" y="13775"/>
                    <a:pt x="13986" y="12735"/>
                  </a:cubicBezTo>
                  <a:cubicBezTo>
                    <a:pt x="13852" y="12123"/>
                    <a:pt x="13718" y="11485"/>
                    <a:pt x="13456" y="10879"/>
                  </a:cubicBezTo>
                  <a:cubicBezTo>
                    <a:pt x="12844" y="9360"/>
                    <a:pt x="11829" y="8193"/>
                    <a:pt x="10636" y="7606"/>
                  </a:cubicBezTo>
                  <a:cubicBezTo>
                    <a:pt x="9998" y="7287"/>
                    <a:pt x="9277" y="7127"/>
                    <a:pt x="8537" y="7127"/>
                  </a:cubicBezTo>
                  <a:cubicBezTo>
                    <a:pt x="6859" y="7127"/>
                    <a:pt x="5079" y="7925"/>
                    <a:pt x="3829" y="9360"/>
                  </a:cubicBezTo>
                  <a:lnTo>
                    <a:pt x="3963" y="9443"/>
                  </a:lnTo>
                  <a:cubicBezTo>
                    <a:pt x="5162" y="8059"/>
                    <a:pt x="6885" y="7287"/>
                    <a:pt x="8537" y="7287"/>
                  </a:cubicBezTo>
                  <a:cubicBezTo>
                    <a:pt x="9252" y="7287"/>
                    <a:pt x="9947" y="7421"/>
                    <a:pt x="10553" y="7740"/>
                  </a:cubicBezTo>
                  <a:cubicBezTo>
                    <a:pt x="11727" y="8295"/>
                    <a:pt x="12710" y="9443"/>
                    <a:pt x="13322" y="10930"/>
                  </a:cubicBezTo>
                  <a:cubicBezTo>
                    <a:pt x="13584" y="11542"/>
                    <a:pt x="13718" y="12155"/>
                    <a:pt x="13852" y="12761"/>
                  </a:cubicBezTo>
                  <a:cubicBezTo>
                    <a:pt x="14094" y="13826"/>
                    <a:pt x="14305" y="14809"/>
                    <a:pt x="15077" y="15664"/>
                  </a:cubicBezTo>
                  <a:cubicBezTo>
                    <a:pt x="16168" y="16857"/>
                    <a:pt x="17520" y="17680"/>
                    <a:pt x="18956" y="18056"/>
                  </a:cubicBezTo>
                  <a:cubicBezTo>
                    <a:pt x="19728" y="18267"/>
                    <a:pt x="20500" y="18343"/>
                    <a:pt x="21272" y="18343"/>
                  </a:cubicBezTo>
                  <a:cubicBezTo>
                    <a:pt x="22784" y="18343"/>
                    <a:pt x="24302" y="18056"/>
                    <a:pt x="25789" y="17763"/>
                  </a:cubicBezTo>
                  <a:cubicBezTo>
                    <a:pt x="27301" y="17495"/>
                    <a:pt x="28769" y="17201"/>
                    <a:pt x="30172" y="17201"/>
                  </a:cubicBezTo>
                  <a:cubicBezTo>
                    <a:pt x="31346" y="17201"/>
                    <a:pt x="32463" y="17386"/>
                    <a:pt x="33522" y="17922"/>
                  </a:cubicBezTo>
                  <a:cubicBezTo>
                    <a:pt x="35678" y="18956"/>
                    <a:pt x="36980" y="21112"/>
                    <a:pt x="38256" y="23211"/>
                  </a:cubicBezTo>
                  <a:cubicBezTo>
                    <a:pt x="39423" y="25125"/>
                    <a:pt x="40648" y="27116"/>
                    <a:pt x="42537" y="28264"/>
                  </a:cubicBezTo>
                  <a:cubicBezTo>
                    <a:pt x="42613" y="28341"/>
                    <a:pt x="42722" y="28424"/>
                    <a:pt x="42805" y="28475"/>
                  </a:cubicBezTo>
                  <a:cubicBezTo>
                    <a:pt x="42881" y="28583"/>
                    <a:pt x="42990" y="28660"/>
                    <a:pt x="43066" y="28743"/>
                  </a:cubicBezTo>
                  <a:cubicBezTo>
                    <a:pt x="43149" y="28819"/>
                    <a:pt x="43226" y="28928"/>
                    <a:pt x="43334" y="29004"/>
                  </a:cubicBezTo>
                  <a:cubicBezTo>
                    <a:pt x="43385" y="29113"/>
                    <a:pt x="43468" y="29189"/>
                    <a:pt x="43545" y="29298"/>
                  </a:cubicBezTo>
                  <a:cubicBezTo>
                    <a:pt x="43628" y="29406"/>
                    <a:pt x="43704" y="29508"/>
                    <a:pt x="43813" y="29591"/>
                  </a:cubicBezTo>
                  <a:cubicBezTo>
                    <a:pt x="43864" y="29700"/>
                    <a:pt x="43921" y="29776"/>
                    <a:pt x="43998" y="29859"/>
                  </a:cubicBezTo>
                  <a:cubicBezTo>
                    <a:pt x="43998" y="29885"/>
                    <a:pt x="44023" y="29885"/>
                    <a:pt x="44023" y="29910"/>
                  </a:cubicBezTo>
                  <a:cubicBezTo>
                    <a:pt x="44081" y="29961"/>
                    <a:pt x="44106" y="30019"/>
                    <a:pt x="44157" y="30095"/>
                  </a:cubicBezTo>
                  <a:cubicBezTo>
                    <a:pt x="44183" y="30121"/>
                    <a:pt x="44208" y="30178"/>
                    <a:pt x="44266" y="30229"/>
                  </a:cubicBezTo>
                  <a:cubicBezTo>
                    <a:pt x="44266" y="30255"/>
                    <a:pt x="44291" y="30280"/>
                    <a:pt x="44317" y="30306"/>
                  </a:cubicBezTo>
                  <a:cubicBezTo>
                    <a:pt x="44368" y="30389"/>
                    <a:pt x="44425" y="30465"/>
                    <a:pt x="44476" y="30548"/>
                  </a:cubicBezTo>
                  <a:cubicBezTo>
                    <a:pt x="44559" y="30657"/>
                    <a:pt x="44610" y="30759"/>
                    <a:pt x="44687" y="30867"/>
                  </a:cubicBezTo>
                  <a:cubicBezTo>
                    <a:pt x="44770" y="30976"/>
                    <a:pt x="44846" y="31078"/>
                    <a:pt x="44929" y="31186"/>
                  </a:cubicBezTo>
                  <a:cubicBezTo>
                    <a:pt x="44980" y="31320"/>
                    <a:pt x="45063" y="31422"/>
                    <a:pt x="45140" y="31531"/>
                  </a:cubicBezTo>
                  <a:cubicBezTo>
                    <a:pt x="45223" y="31665"/>
                    <a:pt x="45299" y="31799"/>
                    <a:pt x="45408" y="31933"/>
                  </a:cubicBezTo>
                  <a:cubicBezTo>
                    <a:pt x="45912" y="32756"/>
                    <a:pt x="46575" y="33445"/>
                    <a:pt x="47373" y="33872"/>
                  </a:cubicBezTo>
                  <a:cubicBezTo>
                    <a:pt x="47909" y="34166"/>
                    <a:pt x="48413" y="34293"/>
                    <a:pt x="48891" y="34293"/>
                  </a:cubicBezTo>
                  <a:cubicBezTo>
                    <a:pt x="50965" y="34293"/>
                    <a:pt x="52477" y="31901"/>
                    <a:pt x="53568" y="30178"/>
                  </a:cubicBezTo>
                  <a:cubicBezTo>
                    <a:pt x="55826" y="31078"/>
                    <a:pt x="57900" y="32832"/>
                    <a:pt x="59552" y="35282"/>
                  </a:cubicBezTo>
                  <a:cubicBezTo>
                    <a:pt x="61409" y="37994"/>
                    <a:pt x="62500" y="41152"/>
                    <a:pt x="63591" y="44214"/>
                  </a:cubicBezTo>
                  <a:lnTo>
                    <a:pt x="63725" y="44157"/>
                  </a:lnTo>
                  <a:cubicBezTo>
                    <a:pt x="62659" y="41101"/>
                    <a:pt x="61543" y="37936"/>
                    <a:pt x="59680" y="35199"/>
                  </a:cubicBezTo>
                  <a:cubicBezTo>
                    <a:pt x="58008" y="32756"/>
                    <a:pt x="55909" y="30976"/>
                    <a:pt x="53651" y="30044"/>
                  </a:cubicBezTo>
                  <a:cubicBezTo>
                    <a:pt x="53702" y="29961"/>
                    <a:pt x="53753" y="29859"/>
                    <a:pt x="53810" y="29776"/>
                  </a:cubicBezTo>
                  <a:lnTo>
                    <a:pt x="53836" y="29751"/>
                  </a:lnTo>
                  <a:cubicBezTo>
                    <a:pt x="56362" y="30657"/>
                    <a:pt x="58621" y="32571"/>
                    <a:pt x="60292" y="35225"/>
                  </a:cubicBezTo>
                  <a:cubicBezTo>
                    <a:pt x="60535" y="35569"/>
                    <a:pt x="60745" y="35920"/>
                    <a:pt x="60930" y="36290"/>
                  </a:cubicBezTo>
                  <a:cubicBezTo>
                    <a:pt x="62340" y="38791"/>
                    <a:pt x="63221" y="41554"/>
                    <a:pt x="64069" y="44240"/>
                  </a:cubicBezTo>
                  <a:lnTo>
                    <a:pt x="64203" y="44214"/>
                  </a:lnTo>
                  <a:cubicBezTo>
                    <a:pt x="63348" y="41528"/>
                    <a:pt x="62474" y="38734"/>
                    <a:pt x="61064" y="36207"/>
                  </a:cubicBezTo>
                  <a:cubicBezTo>
                    <a:pt x="60854" y="35837"/>
                    <a:pt x="60637" y="35493"/>
                    <a:pt x="60426" y="35148"/>
                  </a:cubicBezTo>
                  <a:cubicBezTo>
                    <a:pt x="58723" y="32488"/>
                    <a:pt x="56439" y="30548"/>
                    <a:pt x="53912" y="29617"/>
                  </a:cubicBezTo>
                  <a:cubicBezTo>
                    <a:pt x="53995" y="29508"/>
                    <a:pt x="54046" y="29406"/>
                    <a:pt x="54129" y="29298"/>
                  </a:cubicBezTo>
                  <a:cubicBezTo>
                    <a:pt x="56892" y="30229"/>
                    <a:pt x="59335" y="32303"/>
                    <a:pt x="61064" y="35174"/>
                  </a:cubicBezTo>
                  <a:cubicBezTo>
                    <a:pt x="61275" y="35518"/>
                    <a:pt x="61466" y="35888"/>
                    <a:pt x="61651" y="36239"/>
                  </a:cubicBezTo>
                  <a:cubicBezTo>
                    <a:pt x="62978" y="38791"/>
                    <a:pt x="63776" y="41579"/>
                    <a:pt x="64548" y="44291"/>
                  </a:cubicBezTo>
                  <a:lnTo>
                    <a:pt x="64682" y="44265"/>
                  </a:lnTo>
                  <a:cubicBezTo>
                    <a:pt x="63910" y="41554"/>
                    <a:pt x="63112" y="38734"/>
                    <a:pt x="61785" y="36182"/>
                  </a:cubicBezTo>
                  <a:cubicBezTo>
                    <a:pt x="61594" y="35812"/>
                    <a:pt x="61409" y="35442"/>
                    <a:pt x="61198" y="35091"/>
                  </a:cubicBezTo>
                  <a:cubicBezTo>
                    <a:pt x="59469" y="32220"/>
                    <a:pt x="57000" y="30121"/>
                    <a:pt x="54206" y="29189"/>
                  </a:cubicBezTo>
                  <a:cubicBezTo>
                    <a:pt x="54289" y="29087"/>
                    <a:pt x="54365" y="28979"/>
                    <a:pt x="54448" y="28870"/>
                  </a:cubicBezTo>
                  <a:cubicBezTo>
                    <a:pt x="54499" y="28902"/>
                    <a:pt x="54550" y="28902"/>
                    <a:pt x="54608" y="28928"/>
                  </a:cubicBezTo>
                  <a:cubicBezTo>
                    <a:pt x="57555" y="29885"/>
                    <a:pt x="60107" y="32092"/>
                    <a:pt x="61811" y="35123"/>
                  </a:cubicBezTo>
                  <a:cubicBezTo>
                    <a:pt x="62021" y="35467"/>
                    <a:pt x="62206" y="35837"/>
                    <a:pt x="62391" y="36207"/>
                  </a:cubicBezTo>
                  <a:cubicBezTo>
                    <a:pt x="63616" y="38791"/>
                    <a:pt x="64337" y="41605"/>
                    <a:pt x="65001" y="44342"/>
                  </a:cubicBezTo>
                  <a:lnTo>
                    <a:pt x="65160" y="44291"/>
                  </a:lnTo>
                  <a:cubicBezTo>
                    <a:pt x="64465" y="41579"/>
                    <a:pt x="63776" y="38734"/>
                    <a:pt x="62525" y="36156"/>
                  </a:cubicBezTo>
                  <a:cubicBezTo>
                    <a:pt x="62340" y="35786"/>
                    <a:pt x="62155" y="35410"/>
                    <a:pt x="61945" y="35040"/>
                  </a:cubicBezTo>
                  <a:cubicBezTo>
                    <a:pt x="60216" y="31984"/>
                    <a:pt x="57638" y="29751"/>
                    <a:pt x="54633" y="28794"/>
                  </a:cubicBezTo>
                  <a:cubicBezTo>
                    <a:pt x="54608" y="28768"/>
                    <a:pt x="54576" y="28768"/>
                    <a:pt x="54525" y="28743"/>
                  </a:cubicBezTo>
                  <a:cubicBezTo>
                    <a:pt x="54608" y="28660"/>
                    <a:pt x="54684" y="28551"/>
                    <a:pt x="54767" y="28475"/>
                  </a:cubicBezTo>
                  <a:cubicBezTo>
                    <a:pt x="55029" y="28526"/>
                    <a:pt x="55271" y="28609"/>
                    <a:pt x="55533" y="28685"/>
                  </a:cubicBezTo>
                  <a:cubicBezTo>
                    <a:pt x="58461" y="29725"/>
                    <a:pt x="60956" y="31984"/>
                    <a:pt x="62583" y="35065"/>
                  </a:cubicBezTo>
                  <a:cubicBezTo>
                    <a:pt x="62768" y="35442"/>
                    <a:pt x="62953" y="35812"/>
                    <a:pt x="63112" y="36182"/>
                  </a:cubicBezTo>
                  <a:cubicBezTo>
                    <a:pt x="64280" y="38791"/>
                    <a:pt x="64892" y="41630"/>
                    <a:pt x="65479" y="44374"/>
                  </a:cubicBezTo>
                  <a:lnTo>
                    <a:pt x="65639" y="44342"/>
                  </a:lnTo>
                  <a:cubicBezTo>
                    <a:pt x="65026" y="41605"/>
                    <a:pt x="64414" y="38759"/>
                    <a:pt x="63246" y="36131"/>
                  </a:cubicBezTo>
                  <a:cubicBezTo>
                    <a:pt x="63087" y="35729"/>
                    <a:pt x="62902" y="35359"/>
                    <a:pt x="62710" y="35014"/>
                  </a:cubicBezTo>
                  <a:cubicBezTo>
                    <a:pt x="61064" y="31875"/>
                    <a:pt x="58538" y="29591"/>
                    <a:pt x="55565" y="28551"/>
                  </a:cubicBezTo>
                  <a:cubicBezTo>
                    <a:pt x="55348" y="28475"/>
                    <a:pt x="55112" y="28392"/>
                    <a:pt x="54869" y="28341"/>
                  </a:cubicBezTo>
                  <a:cubicBezTo>
                    <a:pt x="54952" y="28232"/>
                    <a:pt x="55029" y="28156"/>
                    <a:pt x="55086" y="28073"/>
                  </a:cubicBezTo>
                  <a:cubicBezTo>
                    <a:pt x="55533" y="28156"/>
                    <a:pt x="55986" y="28264"/>
                    <a:pt x="56439" y="28449"/>
                  </a:cubicBezTo>
                  <a:cubicBezTo>
                    <a:pt x="59361" y="29566"/>
                    <a:pt x="61811" y="31901"/>
                    <a:pt x="63348" y="35040"/>
                  </a:cubicBezTo>
                  <a:cubicBezTo>
                    <a:pt x="63508" y="35384"/>
                    <a:pt x="63667" y="35761"/>
                    <a:pt x="63827" y="36156"/>
                  </a:cubicBezTo>
                  <a:cubicBezTo>
                    <a:pt x="64918" y="38817"/>
                    <a:pt x="65454" y="41662"/>
                    <a:pt x="65958" y="44425"/>
                  </a:cubicBezTo>
                  <a:lnTo>
                    <a:pt x="66117" y="44399"/>
                  </a:lnTo>
                  <a:cubicBezTo>
                    <a:pt x="65581" y="41630"/>
                    <a:pt x="65052" y="38759"/>
                    <a:pt x="63986" y="36105"/>
                  </a:cubicBezTo>
                  <a:cubicBezTo>
                    <a:pt x="63827" y="35703"/>
                    <a:pt x="63642" y="35333"/>
                    <a:pt x="63482" y="34963"/>
                  </a:cubicBezTo>
                  <a:cubicBezTo>
                    <a:pt x="61913" y="31799"/>
                    <a:pt x="59444" y="29432"/>
                    <a:pt x="56490" y="28315"/>
                  </a:cubicBezTo>
                  <a:cubicBezTo>
                    <a:pt x="56069" y="28130"/>
                    <a:pt x="55641" y="28022"/>
                    <a:pt x="55214" y="27945"/>
                  </a:cubicBezTo>
                  <a:cubicBezTo>
                    <a:pt x="55297" y="27862"/>
                    <a:pt x="55373" y="27786"/>
                    <a:pt x="55431" y="27728"/>
                  </a:cubicBezTo>
                  <a:cubicBezTo>
                    <a:pt x="56069" y="27786"/>
                    <a:pt x="56732" y="27945"/>
                    <a:pt x="57370" y="28207"/>
                  </a:cubicBezTo>
                  <a:cubicBezTo>
                    <a:pt x="60267" y="29381"/>
                    <a:pt x="62634" y="31799"/>
                    <a:pt x="64095" y="34989"/>
                  </a:cubicBezTo>
                  <a:cubicBezTo>
                    <a:pt x="64254" y="35359"/>
                    <a:pt x="64414" y="35729"/>
                    <a:pt x="64573" y="36131"/>
                  </a:cubicBezTo>
                  <a:cubicBezTo>
                    <a:pt x="65556" y="38817"/>
                    <a:pt x="66009" y="41688"/>
                    <a:pt x="66436" y="44450"/>
                  </a:cubicBezTo>
                  <a:lnTo>
                    <a:pt x="66570" y="44425"/>
                  </a:lnTo>
                  <a:cubicBezTo>
                    <a:pt x="66143" y="41662"/>
                    <a:pt x="65715" y="38759"/>
                    <a:pt x="64707" y="36080"/>
                  </a:cubicBezTo>
                  <a:cubicBezTo>
                    <a:pt x="64548" y="35678"/>
                    <a:pt x="64388" y="35282"/>
                    <a:pt x="64229" y="34906"/>
                  </a:cubicBezTo>
                  <a:cubicBezTo>
                    <a:pt x="62768" y="31690"/>
                    <a:pt x="60350" y="29247"/>
                    <a:pt x="57421" y="28073"/>
                  </a:cubicBezTo>
                  <a:cubicBezTo>
                    <a:pt x="56809" y="27811"/>
                    <a:pt x="56203" y="27652"/>
                    <a:pt x="55590" y="27569"/>
                  </a:cubicBezTo>
                  <a:cubicBezTo>
                    <a:pt x="55641" y="27518"/>
                    <a:pt x="55724" y="27467"/>
                    <a:pt x="55775" y="27384"/>
                  </a:cubicBezTo>
                  <a:cubicBezTo>
                    <a:pt x="56573" y="27409"/>
                    <a:pt x="57396" y="27569"/>
                    <a:pt x="58302" y="27971"/>
                  </a:cubicBezTo>
                  <a:cubicBezTo>
                    <a:pt x="61173" y="29189"/>
                    <a:pt x="63482" y="31665"/>
                    <a:pt x="64867" y="34931"/>
                  </a:cubicBezTo>
                  <a:cubicBezTo>
                    <a:pt x="65001" y="35308"/>
                    <a:pt x="65160" y="35703"/>
                    <a:pt x="65294" y="36080"/>
                  </a:cubicBezTo>
                  <a:cubicBezTo>
                    <a:pt x="66219" y="38817"/>
                    <a:pt x="66570" y="41713"/>
                    <a:pt x="66915" y="44501"/>
                  </a:cubicBezTo>
                  <a:lnTo>
                    <a:pt x="67049" y="44476"/>
                  </a:lnTo>
                  <a:cubicBezTo>
                    <a:pt x="66698" y="41688"/>
                    <a:pt x="66353" y="38791"/>
                    <a:pt x="65422" y="36048"/>
                  </a:cubicBezTo>
                  <a:cubicBezTo>
                    <a:pt x="65294" y="35652"/>
                    <a:pt x="65160" y="35250"/>
                    <a:pt x="65001" y="34880"/>
                  </a:cubicBezTo>
                  <a:cubicBezTo>
                    <a:pt x="63616" y="31582"/>
                    <a:pt x="61249" y="29087"/>
                    <a:pt x="58353" y="27837"/>
                  </a:cubicBezTo>
                  <a:cubicBezTo>
                    <a:pt x="57555" y="27467"/>
                    <a:pt x="56732" y="27275"/>
                    <a:pt x="55935" y="27250"/>
                  </a:cubicBezTo>
                  <a:cubicBezTo>
                    <a:pt x="56011" y="27199"/>
                    <a:pt x="56069" y="27148"/>
                    <a:pt x="56120" y="27090"/>
                  </a:cubicBezTo>
                  <a:lnTo>
                    <a:pt x="56439" y="27090"/>
                  </a:lnTo>
                  <a:cubicBezTo>
                    <a:pt x="57504" y="27090"/>
                    <a:pt x="58436" y="27358"/>
                    <a:pt x="59233" y="27728"/>
                  </a:cubicBezTo>
                  <a:cubicBezTo>
                    <a:pt x="62021" y="29004"/>
                    <a:pt x="64337" y="31614"/>
                    <a:pt x="65613" y="34880"/>
                  </a:cubicBezTo>
                  <a:cubicBezTo>
                    <a:pt x="65773" y="35250"/>
                    <a:pt x="65900" y="35652"/>
                    <a:pt x="66009" y="36048"/>
                  </a:cubicBezTo>
                  <a:cubicBezTo>
                    <a:pt x="66857" y="38817"/>
                    <a:pt x="67125" y="41739"/>
                    <a:pt x="67393" y="44533"/>
                  </a:cubicBezTo>
                  <a:lnTo>
                    <a:pt x="67527" y="44533"/>
                  </a:lnTo>
                  <a:cubicBezTo>
                    <a:pt x="67285" y="41713"/>
                    <a:pt x="67017" y="38791"/>
                    <a:pt x="66168" y="35997"/>
                  </a:cubicBezTo>
                  <a:cubicBezTo>
                    <a:pt x="66034" y="35601"/>
                    <a:pt x="65900" y="35199"/>
                    <a:pt x="65741" y="34829"/>
                  </a:cubicBezTo>
                  <a:cubicBezTo>
                    <a:pt x="64465" y="31505"/>
                    <a:pt x="62104" y="28870"/>
                    <a:pt x="59284" y="27594"/>
                  </a:cubicBezTo>
                  <a:cubicBezTo>
                    <a:pt x="58276" y="27116"/>
                    <a:pt x="57319" y="26931"/>
                    <a:pt x="56464" y="26931"/>
                  </a:cubicBezTo>
                  <a:lnTo>
                    <a:pt x="56330" y="26931"/>
                  </a:lnTo>
                  <a:cubicBezTo>
                    <a:pt x="56388" y="26880"/>
                    <a:pt x="56439" y="26854"/>
                    <a:pt x="56490" y="26829"/>
                  </a:cubicBezTo>
                  <a:cubicBezTo>
                    <a:pt x="56732" y="26771"/>
                    <a:pt x="56968" y="26771"/>
                    <a:pt x="57236" y="26771"/>
                  </a:cubicBezTo>
                  <a:cubicBezTo>
                    <a:pt x="58193" y="26771"/>
                    <a:pt x="59176" y="27014"/>
                    <a:pt x="60158" y="27492"/>
                  </a:cubicBezTo>
                  <a:cubicBezTo>
                    <a:pt x="62927" y="28794"/>
                    <a:pt x="65186" y="31480"/>
                    <a:pt x="66379" y="34829"/>
                  </a:cubicBezTo>
                  <a:cubicBezTo>
                    <a:pt x="66513" y="35225"/>
                    <a:pt x="66621" y="35627"/>
                    <a:pt x="66755" y="36022"/>
                  </a:cubicBezTo>
                  <a:cubicBezTo>
                    <a:pt x="67495" y="38817"/>
                    <a:pt x="67687" y="41739"/>
                    <a:pt x="67846" y="44584"/>
                  </a:cubicBezTo>
                  <a:lnTo>
                    <a:pt x="68006" y="44584"/>
                  </a:lnTo>
                  <a:cubicBezTo>
                    <a:pt x="67846" y="41739"/>
                    <a:pt x="67655" y="38791"/>
                    <a:pt x="66889" y="35971"/>
                  </a:cubicBezTo>
                  <a:cubicBezTo>
                    <a:pt x="66781" y="35569"/>
                    <a:pt x="66647" y="35174"/>
                    <a:pt x="66513" y="34772"/>
                  </a:cubicBezTo>
                  <a:cubicBezTo>
                    <a:pt x="65320" y="31397"/>
                    <a:pt x="63004" y="28685"/>
                    <a:pt x="60216" y="27358"/>
                  </a:cubicBezTo>
                  <a:cubicBezTo>
                    <a:pt x="59201" y="26854"/>
                    <a:pt x="58219" y="26612"/>
                    <a:pt x="57236" y="26612"/>
                  </a:cubicBezTo>
                  <a:cubicBezTo>
                    <a:pt x="57077" y="26612"/>
                    <a:pt x="56892" y="26612"/>
                    <a:pt x="56732" y="26637"/>
                  </a:cubicBezTo>
                  <a:cubicBezTo>
                    <a:pt x="56758" y="26612"/>
                    <a:pt x="56809" y="26586"/>
                    <a:pt x="56841" y="26586"/>
                  </a:cubicBezTo>
                  <a:cubicBezTo>
                    <a:pt x="57211" y="26510"/>
                    <a:pt x="57606" y="26452"/>
                    <a:pt x="58008" y="26452"/>
                  </a:cubicBezTo>
                  <a:cubicBezTo>
                    <a:pt x="58991" y="26452"/>
                    <a:pt x="60031" y="26720"/>
                    <a:pt x="61090" y="27250"/>
                  </a:cubicBezTo>
                  <a:cubicBezTo>
                    <a:pt x="63801" y="28609"/>
                    <a:pt x="66009" y="31346"/>
                    <a:pt x="67125" y="34772"/>
                  </a:cubicBezTo>
                  <a:cubicBezTo>
                    <a:pt x="67259" y="35174"/>
                    <a:pt x="67368" y="35569"/>
                    <a:pt x="67470" y="35997"/>
                  </a:cubicBezTo>
                  <a:cubicBezTo>
                    <a:pt x="68165" y="38817"/>
                    <a:pt x="68242" y="41764"/>
                    <a:pt x="68325" y="44635"/>
                  </a:cubicBezTo>
                  <a:lnTo>
                    <a:pt x="68484" y="44610"/>
                  </a:lnTo>
                  <a:cubicBezTo>
                    <a:pt x="68401" y="41764"/>
                    <a:pt x="68293" y="38791"/>
                    <a:pt x="67604" y="35946"/>
                  </a:cubicBezTo>
                  <a:cubicBezTo>
                    <a:pt x="67527" y="35544"/>
                    <a:pt x="67393" y="35148"/>
                    <a:pt x="67259" y="34746"/>
                  </a:cubicBezTo>
                  <a:cubicBezTo>
                    <a:pt x="66143" y="31263"/>
                    <a:pt x="63910" y="28500"/>
                    <a:pt x="61147" y="27116"/>
                  </a:cubicBezTo>
                  <a:cubicBezTo>
                    <a:pt x="60082" y="26561"/>
                    <a:pt x="59016" y="26293"/>
                    <a:pt x="57983" y="26293"/>
                  </a:cubicBezTo>
                  <a:cubicBezTo>
                    <a:pt x="57731" y="26293"/>
                    <a:pt x="57479" y="26315"/>
                    <a:pt x="57232" y="26345"/>
                  </a:cubicBezTo>
                  <a:lnTo>
                    <a:pt x="57232" y="26345"/>
                  </a:lnTo>
                  <a:cubicBezTo>
                    <a:pt x="57730" y="26214"/>
                    <a:pt x="58252" y="26133"/>
                    <a:pt x="58755" y="26133"/>
                  </a:cubicBezTo>
                  <a:cubicBezTo>
                    <a:pt x="59814" y="26133"/>
                    <a:pt x="60905" y="26427"/>
                    <a:pt x="62021" y="26988"/>
                  </a:cubicBezTo>
                  <a:cubicBezTo>
                    <a:pt x="64707" y="28424"/>
                    <a:pt x="66857" y="31237"/>
                    <a:pt x="67897" y="34746"/>
                  </a:cubicBezTo>
                  <a:cubicBezTo>
                    <a:pt x="68006" y="35148"/>
                    <a:pt x="68108" y="35544"/>
                    <a:pt x="68191" y="35946"/>
                  </a:cubicBezTo>
                  <a:cubicBezTo>
                    <a:pt x="68803" y="38817"/>
                    <a:pt x="68803" y="41790"/>
                    <a:pt x="68803" y="44661"/>
                  </a:cubicBezTo>
                  <a:lnTo>
                    <a:pt x="68963" y="44661"/>
                  </a:lnTo>
                  <a:cubicBezTo>
                    <a:pt x="68963" y="41790"/>
                    <a:pt x="68963" y="38817"/>
                    <a:pt x="68350" y="35920"/>
                  </a:cubicBezTo>
                  <a:cubicBezTo>
                    <a:pt x="68242" y="35518"/>
                    <a:pt x="68133" y="35091"/>
                    <a:pt x="68031" y="34695"/>
                  </a:cubicBezTo>
                  <a:cubicBezTo>
                    <a:pt x="67553" y="33049"/>
                    <a:pt x="66781" y="31480"/>
                    <a:pt x="65849" y="30178"/>
                  </a:cubicBezTo>
                  <a:cubicBezTo>
                    <a:pt x="64784" y="28743"/>
                    <a:pt x="63508" y="27626"/>
                    <a:pt x="62072" y="26854"/>
                  </a:cubicBezTo>
                  <a:cubicBezTo>
                    <a:pt x="60956" y="26267"/>
                    <a:pt x="59839" y="25974"/>
                    <a:pt x="58780" y="25974"/>
                  </a:cubicBezTo>
                  <a:cubicBezTo>
                    <a:pt x="58487" y="25974"/>
                    <a:pt x="58193" y="25999"/>
                    <a:pt x="57900" y="26057"/>
                  </a:cubicBezTo>
                  <a:cubicBezTo>
                    <a:pt x="58436" y="25897"/>
                    <a:pt x="58991" y="25814"/>
                    <a:pt x="59520" y="25814"/>
                  </a:cubicBezTo>
                  <a:cubicBezTo>
                    <a:pt x="60637" y="25814"/>
                    <a:pt x="61785" y="26133"/>
                    <a:pt x="62927" y="26746"/>
                  </a:cubicBezTo>
                  <a:cubicBezTo>
                    <a:pt x="65613" y="28207"/>
                    <a:pt x="67712" y="31103"/>
                    <a:pt x="68644" y="34695"/>
                  </a:cubicBezTo>
                  <a:cubicBezTo>
                    <a:pt x="68746" y="35091"/>
                    <a:pt x="68854" y="35518"/>
                    <a:pt x="68931" y="35920"/>
                  </a:cubicBezTo>
                  <a:cubicBezTo>
                    <a:pt x="69467" y="38817"/>
                    <a:pt x="69358" y="41822"/>
                    <a:pt x="69282" y="44718"/>
                  </a:cubicBezTo>
                  <a:lnTo>
                    <a:pt x="69441" y="44718"/>
                  </a:lnTo>
                  <a:cubicBezTo>
                    <a:pt x="69518" y="41822"/>
                    <a:pt x="69601" y="38817"/>
                    <a:pt x="69065" y="35888"/>
                  </a:cubicBezTo>
                  <a:cubicBezTo>
                    <a:pt x="68988" y="35467"/>
                    <a:pt x="68905" y="35065"/>
                    <a:pt x="68803" y="34644"/>
                  </a:cubicBezTo>
                  <a:cubicBezTo>
                    <a:pt x="68350" y="32966"/>
                    <a:pt x="67629" y="31371"/>
                    <a:pt x="66730" y="30044"/>
                  </a:cubicBezTo>
                  <a:cubicBezTo>
                    <a:pt x="65690" y="28551"/>
                    <a:pt x="64439" y="27409"/>
                    <a:pt x="63004" y="26612"/>
                  </a:cubicBezTo>
                  <a:cubicBezTo>
                    <a:pt x="61836" y="25974"/>
                    <a:pt x="60669" y="25680"/>
                    <a:pt x="59520" y="25680"/>
                  </a:cubicBezTo>
                  <a:cubicBezTo>
                    <a:pt x="59201" y="25680"/>
                    <a:pt x="58914" y="25712"/>
                    <a:pt x="58595" y="25738"/>
                  </a:cubicBezTo>
                  <a:cubicBezTo>
                    <a:pt x="59150" y="25578"/>
                    <a:pt x="59737" y="25495"/>
                    <a:pt x="60292" y="25495"/>
                  </a:cubicBezTo>
                  <a:cubicBezTo>
                    <a:pt x="61466" y="25495"/>
                    <a:pt x="62659" y="25840"/>
                    <a:pt x="63859" y="26510"/>
                  </a:cubicBezTo>
                  <a:cubicBezTo>
                    <a:pt x="65454" y="27409"/>
                    <a:pt x="66781" y="28768"/>
                    <a:pt x="67814" y="30548"/>
                  </a:cubicBezTo>
                  <a:cubicBezTo>
                    <a:pt x="68720" y="32118"/>
                    <a:pt x="69358" y="33949"/>
                    <a:pt x="69652" y="35888"/>
                  </a:cubicBezTo>
                  <a:cubicBezTo>
                    <a:pt x="70105" y="38817"/>
                    <a:pt x="69920" y="41847"/>
                    <a:pt x="69760" y="44744"/>
                  </a:cubicBezTo>
                  <a:lnTo>
                    <a:pt x="69888" y="44769"/>
                  </a:lnTo>
                  <a:cubicBezTo>
                    <a:pt x="70079" y="41847"/>
                    <a:pt x="70264" y="38817"/>
                    <a:pt x="69786" y="35863"/>
                  </a:cubicBezTo>
                  <a:cubicBezTo>
                    <a:pt x="69492" y="33923"/>
                    <a:pt x="68854" y="32035"/>
                    <a:pt x="67923" y="30465"/>
                  </a:cubicBezTo>
                  <a:cubicBezTo>
                    <a:pt x="66889" y="28660"/>
                    <a:pt x="65556" y="27307"/>
                    <a:pt x="63935" y="26376"/>
                  </a:cubicBezTo>
                  <a:cubicBezTo>
                    <a:pt x="62710" y="25680"/>
                    <a:pt x="61492" y="25336"/>
                    <a:pt x="60292" y="25336"/>
                  </a:cubicBezTo>
                  <a:cubicBezTo>
                    <a:pt x="59552" y="25336"/>
                    <a:pt x="58831" y="25470"/>
                    <a:pt x="58117" y="25738"/>
                  </a:cubicBezTo>
                  <a:cubicBezTo>
                    <a:pt x="57900" y="25814"/>
                    <a:pt x="57689" y="25923"/>
                    <a:pt x="57504" y="26031"/>
                  </a:cubicBezTo>
                  <a:cubicBezTo>
                    <a:pt x="57236" y="26108"/>
                    <a:pt x="57000" y="26216"/>
                    <a:pt x="56758" y="26350"/>
                  </a:cubicBezTo>
                  <a:cubicBezTo>
                    <a:pt x="56522" y="26427"/>
                    <a:pt x="56305" y="26510"/>
                    <a:pt x="56094" y="26612"/>
                  </a:cubicBezTo>
                  <a:cubicBezTo>
                    <a:pt x="55826" y="26695"/>
                    <a:pt x="55565" y="26829"/>
                    <a:pt x="55297" y="26956"/>
                  </a:cubicBezTo>
                  <a:cubicBezTo>
                    <a:pt x="55086" y="27014"/>
                    <a:pt x="54844" y="27116"/>
                    <a:pt x="54633" y="27224"/>
                  </a:cubicBezTo>
                  <a:cubicBezTo>
                    <a:pt x="54340" y="27307"/>
                    <a:pt x="54072" y="27409"/>
                    <a:pt x="53810" y="27543"/>
                  </a:cubicBezTo>
                  <a:cubicBezTo>
                    <a:pt x="53593" y="27626"/>
                    <a:pt x="53383" y="27703"/>
                    <a:pt x="53172" y="27811"/>
                  </a:cubicBezTo>
                  <a:cubicBezTo>
                    <a:pt x="52879" y="27888"/>
                    <a:pt x="52585" y="27996"/>
                    <a:pt x="52317" y="28130"/>
                  </a:cubicBezTo>
                  <a:cubicBezTo>
                    <a:pt x="52081" y="28181"/>
                    <a:pt x="51813" y="28290"/>
                    <a:pt x="51577" y="28392"/>
                  </a:cubicBezTo>
                  <a:cubicBezTo>
                    <a:pt x="51284" y="28449"/>
                    <a:pt x="50990" y="28551"/>
                    <a:pt x="50697" y="28660"/>
                  </a:cubicBezTo>
                  <a:cubicBezTo>
                    <a:pt x="50461" y="28743"/>
                    <a:pt x="50193" y="28819"/>
                    <a:pt x="49899" y="28902"/>
                  </a:cubicBezTo>
                  <a:cubicBezTo>
                    <a:pt x="49580" y="28953"/>
                    <a:pt x="49261" y="29030"/>
                    <a:pt x="48968" y="29113"/>
                  </a:cubicBezTo>
                  <a:cubicBezTo>
                    <a:pt x="48649" y="29138"/>
                    <a:pt x="48330" y="29189"/>
                    <a:pt x="48011" y="29221"/>
                  </a:cubicBezTo>
                  <a:cubicBezTo>
                    <a:pt x="46818" y="29221"/>
                    <a:pt x="45618" y="29164"/>
                    <a:pt x="44451" y="28870"/>
                  </a:cubicBezTo>
                  <a:cubicBezTo>
                    <a:pt x="44425" y="28551"/>
                    <a:pt x="44400" y="28232"/>
                    <a:pt x="44400" y="27913"/>
                  </a:cubicBezTo>
                  <a:cubicBezTo>
                    <a:pt x="44451" y="26427"/>
                    <a:pt x="44955" y="24564"/>
                    <a:pt x="45516" y="22599"/>
                  </a:cubicBezTo>
                  <a:cubicBezTo>
                    <a:pt x="46818" y="17897"/>
                    <a:pt x="48304" y="12525"/>
                    <a:pt x="43921" y="10132"/>
                  </a:cubicBezTo>
                  <a:cubicBezTo>
                    <a:pt x="43200" y="9730"/>
                    <a:pt x="42403" y="9571"/>
                    <a:pt x="41605" y="9571"/>
                  </a:cubicBezTo>
                  <a:cubicBezTo>
                    <a:pt x="39934" y="9571"/>
                    <a:pt x="38147" y="10266"/>
                    <a:pt x="36393" y="11089"/>
                  </a:cubicBezTo>
                  <a:cubicBezTo>
                    <a:pt x="35544" y="11517"/>
                    <a:pt x="34696" y="11912"/>
                    <a:pt x="33873" y="12314"/>
                  </a:cubicBezTo>
                  <a:cubicBezTo>
                    <a:pt x="32220" y="13112"/>
                    <a:pt x="30523" y="13935"/>
                    <a:pt x="28820" y="14707"/>
                  </a:cubicBezTo>
                  <a:cubicBezTo>
                    <a:pt x="28182" y="14968"/>
                    <a:pt x="27544" y="15313"/>
                    <a:pt x="26931" y="15632"/>
                  </a:cubicBezTo>
                  <a:cubicBezTo>
                    <a:pt x="25706" y="16244"/>
                    <a:pt x="24462" y="16908"/>
                    <a:pt x="23186" y="17284"/>
                  </a:cubicBezTo>
                  <a:cubicBezTo>
                    <a:pt x="22918" y="17227"/>
                    <a:pt x="22676" y="17176"/>
                    <a:pt x="22440" y="17099"/>
                  </a:cubicBezTo>
                  <a:cubicBezTo>
                    <a:pt x="21935" y="16882"/>
                    <a:pt x="21508" y="16621"/>
                    <a:pt x="21112" y="16327"/>
                  </a:cubicBezTo>
                  <a:cubicBezTo>
                    <a:pt x="20793" y="16008"/>
                    <a:pt x="20500" y="15689"/>
                    <a:pt x="20283" y="15370"/>
                  </a:cubicBezTo>
                  <a:cubicBezTo>
                    <a:pt x="20258" y="15345"/>
                    <a:pt x="20232" y="15345"/>
                    <a:pt x="20232" y="15313"/>
                  </a:cubicBezTo>
                  <a:cubicBezTo>
                    <a:pt x="20155" y="15185"/>
                    <a:pt x="20098" y="15051"/>
                    <a:pt x="20021" y="14917"/>
                  </a:cubicBezTo>
                  <a:cubicBezTo>
                    <a:pt x="19836" y="14547"/>
                    <a:pt x="19728" y="14145"/>
                    <a:pt x="19620" y="13750"/>
                  </a:cubicBezTo>
                  <a:cubicBezTo>
                    <a:pt x="19594" y="13431"/>
                    <a:pt x="19568" y="13112"/>
                    <a:pt x="19543" y="12793"/>
                  </a:cubicBezTo>
                  <a:cubicBezTo>
                    <a:pt x="19543" y="12633"/>
                    <a:pt x="19517" y="12499"/>
                    <a:pt x="19517" y="12365"/>
                  </a:cubicBezTo>
                  <a:lnTo>
                    <a:pt x="19517" y="12206"/>
                  </a:lnTo>
                  <a:cubicBezTo>
                    <a:pt x="19543" y="11995"/>
                    <a:pt x="19543" y="11778"/>
                    <a:pt x="19568" y="11568"/>
                  </a:cubicBezTo>
                  <a:lnTo>
                    <a:pt x="19568" y="11089"/>
                  </a:lnTo>
                  <a:cubicBezTo>
                    <a:pt x="19594" y="11006"/>
                    <a:pt x="19594" y="10930"/>
                    <a:pt x="19620" y="10847"/>
                  </a:cubicBezTo>
                  <a:cubicBezTo>
                    <a:pt x="19677" y="10560"/>
                    <a:pt x="19702" y="10209"/>
                    <a:pt x="19728" y="9890"/>
                  </a:cubicBezTo>
                  <a:cubicBezTo>
                    <a:pt x="19805" y="9520"/>
                    <a:pt x="19887" y="9124"/>
                    <a:pt x="19939" y="8722"/>
                  </a:cubicBezTo>
                  <a:cubicBezTo>
                    <a:pt x="20047" y="8352"/>
                    <a:pt x="20124" y="7976"/>
                    <a:pt x="20181" y="7606"/>
                  </a:cubicBezTo>
                  <a:cubicBezTo>
                    <a:pt x="20500" y="6623"/>
                    <a:pt x="20659" y="5583"/>
                    <a:pt x="20443" y="4499"/>
                  </a:cubicBezTo>
                  <a:cubicBezTo>
                    <a:pt x="20206" y="3248"/>
                    <a:pt x="19486" y="2183"/>
                    <a:pt x="18318" y="1334"/>
                  </a:cubicBezTo>
                  <a:cubicBezTo>
                    <a:pt x="17253" y="588"/>
                    <a:pt x="15951" y="109"/>
                    <a:pt x="14624" y="33"/>
                  </a:cubicBezTo>
                  <a:cubicBezTo>
                    <a:pt x="14439" y="33"/>
                    <a:pt x="14254" y="1"/>
                    <a:pt x="14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505225" y="-1368500"/>
              <a:ext cx="5301846" cy="3378120"/>
            </a:xfrm>
            <a:custGeom>
              <a:avLst/>
              <a:gdLst/>
              <a:ahLst/>
              <a:cxnLst/>
              <a:rect l="l" t="t" r="r" b="b"/>
              <a:pathLst>
                <a:path w="70265" h="44770" extrusionOk="0">
                  <a:moveTo>
                    <a:pt x="19805" y="8671"/>
                  </a:moveTo>
                  <a:lnTo>
                    <a:pt x="19805" y="8697"/>
                  </a:lnTo>
                  <a:cubicBezTo>
                    <a:pt x="19779" y="8748"/>
                    <a:pt x="19754" y="8805"/>
                    <a:pt x="19754" y="8856"/>
                  </a:cubicBezTo>
                  <a:lnTo>
                    <a:pt x="19754" y="8805"/>
                  </a:lnTo>
                  <a:cubicBezTo>
                    <a:pt x="19754" y="8748"/>
                    <a:pt x="19779" y="8722"/>
                    <a:pt x="19805" y="8671"/>
                  </a:cubicBezTo>
                  <a:close/>
                  <a:moveTo>
                    <a:pt x="19594" y="9124"/>
                  </a:moveTo>
                  <a:cubicBezTo>
                    <a:pt x="19620" y="9175"/>
                    <a:pt x="19620" y="9252"/>
                    <a:pt x="19620" y="9309"/>
                  </a:cubicBezTo>
                  <a:cubicBezTo>
                    <a:pt x="19594" y="9335"/>
                    <a:pt x="19594" y="9360"/>
                    <a:pt x="19568" y="9386"/>
                  </a:cubicBezTo>
                  <a:cubicBezTo>
                    <a:pt x="19543" y="9469"/>
                    <a:pt x="19517" y="9571"/>
                    <a:pt x="19486" y="9654"/>
                  </a:cubicBezTo>
                  <a:cubicBezTo>
                    <a:pt x="19486" y="9571"/>
                    <a:pt x="19460" y="9520"/>
                    <a:pt x="19460" y="9469"/>
                  </a:cubicBezTo>
                  <a:cubicBezTo>
                    <a:pt x="19517" y="9360"/>
                    <a:pt x="19568" y="9226"/>
                    <a:pt x="19594" y="9124"/>
                  </a:cubicBezTo>
                  <a:close/>
                  <a:moveTo>
                    <a:pt x="19594" y="9813"/>
                  </a:moveTo>
                  <a:lnTo>
                    <a:pt x="19594" y="9864"/>
                  </a:lnTo>
                  <a:cubicBezTo>
                    <a:pt x="19568" y="9922"/>
                    <a:pt x="19543" y="9973"/>
                    <a:pt x="19543" y="10049"/>
                  </a:cubicBezTo>
                  <a:lnTo>
                    <a:pt x="19543" y="9973"/>
                  </a:lnTo>
                  <a:cubicBezTo>
                    <a:pt x="19543" y="9922"/>
                    <a:pt x="19568" y="9864"/>
                    <a:pt x="19594" y="9813"/>
                  </a:cubicBezTo>
                  <a:close/>
                  <a:moveTo>
                    <a:pt x="19358" y="9705"/>
                  </a:moveTo>
                  <a:cubicBezTo>
                    <a:pt x="19358" y="9788"/>
                    <a:pt x="19383" y="9864"/>
                    <a:pt x="19383" y="9947"/>
                  </a:cubicBezTo>
                  <a:cubicBezTo>
                    <a:pt x="19358" y="10049"/>
                    <a:pt x="19301" y="10132"/>
                    <a:pt x="19275" y="10241"/>
                  </a:cubicBezTo>
                  <a:cubicBezTo>
                    <a:pt x="19249" y="10292"/>
                    <a:pt x="19249" y="10343"/>
                    <a:pt x="19224" y="10400"/>
                  </a:cubicBezTo>
                  <a:cubicBezTo>
                    <a:pt x="19198" y="10317"/>
                    <a:pt x="19167" y="10241"/>
                    <a:pt x="19167" y="10158"/>
                  </a:cubicBezTo>
                  <a:cubicBezTo>
                    <a:pt x="19224" y="9998"/>
                    <a:pt x="19275" y="9864"/>
                    <a:pt x="19358" y="9705"/>
                  </a:cubicBezTo>
                  <a:close/>
                  <a:moveTo>
                    <a:pt x="19409" y="10317"/>
                  </a:moveTo>
                  <a:lnTo>
                    <a:pt x="19409" y="10502"/>
                  </a:lnTo>
                  <a:cubicBezTo>
                    <a:pt x="19383" y="10611"/>
                    <a:pt x="19358" y="10745"/>
                    <a:pt x="19326" y="10847"/>
                  </a:cubicBezTo>
                  <a:cubicBezTo>
                    <a:pt x="19301" y="10796"/>
                    <a:pt x="19301" y="10719"/>
                    <a:pt x="19275" y="10662"/>
                  </a:cubicBezTo>
                  <a:cubicBezTo>
                    <a:pt x="19326" y="10560"/>
                    <a:pt x="19358" y="10426"/>
                    <a:pt x="19409" y="10317"/>
                  </a:cubicBezTo>
                  <a:close/>
                  <a:moveTo>
                    <a:pt x="19064" y="10400"/>
                  </a:moveTo>
                  <a:cubicBezTo>
                    <a:pt x="19090" y="10477"/>
                    <a:pt x="19115" y="10560"/>
                    <a:pt x="19115" y="10662"/>
                  </a:cubicBezTo>
                  <a:cubicBezTo>
                    <a:pt x="19064" y="10821"/>
                    <a:pt x="19007" y="11006"/>
                    <a:pt x="18956" y="11198"/>
                  </a:cubicBezTo>
                  <a:cubicBezTo>
                    <a:pt x="18905" y="11115"/>
                    <a:pt x="18879" y="11006"/>
                    <a:pt x="18848" y="10930"/>
                  </a:cubicBezTo>
                  <a:cubicBezTo>
                    <a:pt x="18930" y="10745"/>
                    <a:pt x="18982" y="10560"/>
                    <a:pt x="19064" y="10400"/>
                  </a:cubicBezTo>
                  <a:close/>
                  <a:moveTo>
                    <a:pt x="19435" y="11038"/>
                  </a:moveTo>
                  <a:lnTo>
                    <a:pt x="19435" y="11064"/>
                  </a:lnTo>
                  <a:cubicBezTo>
                    <a:pt x="19409" y="11140"/>
                    <a:pt x="19409" y="11198"/>
                    <a:pt x="19383" y="11274"/>
                  </a:cubicBezTo>
                  <a:lnTo>
                    <a:pt x="19383" y="11198"/>
                  </a:lnTo>
                  <a:cubicBezTo>
                    <a:pt x="19383" y="11140"/>
                    <a:pt x="19409" y="11089"/>
                    <a:pt x="19435" y="11038"/>
                  </a:cubicBezTo>
                  <a:close/>
                  <a:moveTo>
                    <a:pt x="19198" y="10930"/>
                  </a:moveTo>
                  <a:cubicBezTo>
                    <a:pt x="19198" y="11038"/>
                    <a:pt x="19224" y="11115"/>
                    <a:pt x="19224" y="11198"/>
                  </a:cubicBezTo>
                  <a:cubicBezTo>
                    <a:pt x="19198" y="11357"/>
                    <a:pt x="19141" y="11517"/>
                    <a:pt x="19090" y="11676"/>
                  </a:cubicBezTo>
                  <a:cubicBezTo>
                    <a:pt x="19064" y="11593"/>
                    <a:pt x="19064" y="11517"/>
                    <a:pt x="19039" y="11434"/>
                  </a:cubicBezTo>
                  <a:cubicBezTo>
                    <a:pt x="19064" y="11274"/>
                    <a:pt x="19141" y="11115"/>
                    <a:pt x="19198" y="10930"/>
                  </a:cubicBezTo>
                  <a:close/>
                  <a:moveTo>
                    <a:pt x="18771" y="11140"/>
                  </a:moveTo>
                  <a:cubicBezTo>
                    <a:pt x="18796" y="11249"/>
                    <a:pt x="18848" y="11325"/>
                    <a:pt x="18879" y="11434"/>
                  </a:cubicBezTo>
                  <a:cubicBezTo>
                    <a:pt x="18796" y="11644"/>
                    <a:pt x="18745" y="11836"/>
                    <a:pt x="18688" y="12046"/>
                  </a:cubicBezTo>
                  <a:cubicBezTo>
                    <a:pt x="18637" y="11963"/>
                    <a:pt x="18611" y="11861"/>
                    <a:pt x="18560" y="11778"/>
                  </a:cubicBezTo>
                  <a:cubicBezTo>
                    <a:pt x="18611" y="11568"/>
                    <a:pt x="18688" y="11357"/>
                    <a:pt x="18771" y="11140"/>
                  </a:cubicBezTo>
                  <a:close/>
                  <a:moveTo>
                    <a:pt x="19275" y="11568"/>
                  </a:moveTo>
                  <a:cubicBezTo>
                    <a:pt x="19275" y="11619"/>
                    <a:pt x="19301" y="11702"/>
                    <a:pt x="19301" y="11753"/>
                  </a:cubicBezTo>
                  <a:cubicBezTo>
                    <a:pt x="19275" y="11887"/>
                    <a:pt x="19249" y="12021"/>
                    <a:pt x="19224" y="12123"/>
                  </a:cubicBezTo>
                  <a:cubicBezTo>
                    <a:pt x="19224" y="12072"/>
                    <a:pt x="19198" y="12021"/>
                    <a:pt x="19198" y="11938"/>
                  </a:cubicBezTo>
                  <a:cubicBezTo>
                    <a:pt x="19224" y="11804"/>
                    <a:pt x="19249" y="11702"/>
                    <a:pt x="19275" y="11568"/>
                  </a:cubicBezTo>
                  <a:close/>
                  <a:moveTo>
                    <a:pt x="18956" y="11676"/>
                  </a:moveTo>
                  <a:cubicBezTo>
                    <a:pt x="18982" y="11778"/>
                    <a:pt x="19007" y="11861"/>
                    <a:pt x="19039" y="11938"/>
                  </a:cubicBezTo>
                  <a:cubicBezTo>
                    <a:pt x="18982" y="12155"/>
                    <a:pt x="18930" y="12340"/>
                    <a:pt x="18905" y="12550"/>
                  </a:cubicBezTo>
                  <a:cubicBezTo>
                    <a:pt x="18879" y="12442"/>
                    <a:pt x="18822" y="12365"/>
                    <a:pt x="18796" y="12282"/>
                  </a:cubicBezTo>
                  <a:cubicBezTo>
                    <a:pt x="18822" y="12072"/>
                    <a:pt x="18879" y="11887"/>
                    <a:pt x="18956" y="11676"/>
                  </a:cubicBezTo>
                  <a:close/>
                  <a:moveTo>
                    <a:pt x="19358" y="12314"/>
                  </a:moveTo>
                  <a:lnTo>
                    <a:pt x="19358" y="12365"/>
                  </a:lnTo>
                  <a:lnTo>
                    <a:pt x="19358" y="12576"/>
                  </a:lnTo>
                  <a:cubicBezTo>
                    <a:pt x="19326" y="12550"/>
                    <a:pt x="19326" y="12525"/>
                    <a:pt x="19326" y="12499"/>
                  </a:cubicBezTo>
                  <a:cubicBezTo>
                    <a:pt x="19326" y="12442"/>
                    <a:pt x="19358" y="12391"/>
                    <a:pt x="19358" y="12314"/>
                  </a:cubicBezTo>
                  <a:close/>
                  <a:moveTo>
                    <a:pt x="18503" y="11995"/>
                  </a:moveTo>
                  <a:cubicBezTo>
                    <a:pt x="18529" y="12097"/>
                    <a:pt x="18586" y="12206"/>
                    <a:pt x="18637" y="12282"/>
                  </a:cubicBezTo>
                  <a:cubicBezTo>
                    <a:pt x="18611" y="12391"/>
                    <a:pt x="18586" y="12474"/>
                    <a:pt x="18586" y="12576"/>
                  </a:cubicBezTo>
                  <a:cubicBezTo>
                    <a:pt x="18560" y="12735"/>
                    <a:pt x="18529" y="12895"/>
                    <a:pt x="18503" y="13029"/>
                  </a:cubicBezTo>
                  <a:cubicBezTo>
                    <a:pt x="18452" y="12952"/>
                    <a:pt x="18401" y="12844"/>
                    <a:pt x="18344" y="12735"/>
                  </a:cubicBezTo>
                  <a:cubicBezTo>
                    <a:pt x="18369" y="12525"/>
                    <a:pt x="18401" y="12340"/>
                    <a:pt x="18452" y="12155"/>
                  </a:cubicBezTo>
                  <a:cubicBezTo>
                    <a:pt x="18477" y="12097"/>
                    <a:pt x="18477" y="12046"/>
                    <a:pt x="18503" y="11995"/>
                  </a:cubicBezTo>
                  <a:close/>
                  <a:moveTo>
                    <a:pt x="19115" y="12257"/>
                  </a:moveTo>
                  <a:cubicBezTo>
                    <a:pt x="19141" y="12340"/>
                    <a:pt x="19167" y="12416"/>
                    <a:pt x="19167" y="12499"/>
                  </a:cubicBezTo>
                  <a:cubicBezTo>
                    <a:pt x="19141" y="12684"/>
                    <a:pt x="19141" y="12869"/>
                    <a:pt x="19115" y="13029"/>
                  </a:cubicBezTo>
                  <a:cubicBezTo>
                    <a:pt x="19090" y="12952"/>
                    <a:pt x="19064" y="12869"/>
                    <a:pt x="19007" y="12793"/>
                  </a:cubicBezTo>
                  <a:cubicBezTo>
                    <a:pt x="19039" y="12601"/>
                    <a:pt x="19064" y="12442"/>
                    <a:pt x="19115" y="12257"/>
                  </a:cubicBezTo>
                  <a:close/>
                  <a:moveTo>
                    <a:pt x="19275" y="12920"/>
                  </a:moveTo>
                  <a:cubicBezTo>
                    <a:pt x="19275" y="12952"/>
                    <a:pt x="19275" y="12952"/>
                    <a:pt x="19301" y="12978"/>
                  </a:cubicBezTo>
                  <a:lnTo>
                    <a:pt x="19301" y="13003"/>
                  </a:lnTo>
                  <a:cubicBezTo>
                    <a:pt x="19301" y="13029"/>
                    <a:pt x="19301" y="13080"/>
                    <a:pt x="19326" y="13112"/>
                  </a:cubicBezTo>
                  <a:lnTo>
                    <a:pt x="19326" y="13533"/>
                  </a:lnTo>
                  <a:cubicBezTo>
                    <a:pt x="19301" y="13482"/>
                    <a:pt x="19275" y="13431"/>
                    <a:pt x="19249" y="13348"/>
                  </a:cubicBezTo>
                  <a:cubicBezTo>
                    <a:pt x="19249" y="13214"/>
                    <a:pt x="19275" y="13054"/>
                    <a:pt x="19275" y="12920"/>
                  </a:cubicBezTo>
                  <a:close/>
                  <a:moveTo>
                    <a:pt x="18745" y="12525"/>
                  </a:moveTo>
                  <a:cubicBezTo>
                    <a:pt x="18771" y="12633"/>
                    <a:pt x="18822" y="12710"/>
                    <a:pt x="18848" y="12818"/>
                  </a:cubicBezTo>
                  <a:cubicBezTo>
                    <a:pt x="18848" y="12895"/>
                    <a:pt x="18848" y="12978"/>
                    <a:pt x="18822" y="13054"/>
                  </a:cubicBezTo>
                  <a:cubicBezTo>
                    <a:pt x="18822" y="13214"/>
                    <a:pt x="18822" y="13373"/>
                    <a:pt x="18796" y="13558"/>
                  </a:cubicBezTo>
                  <a:cubicBezTo>
                    <a:pt x="18745" y="13456"/>
                    <a:pt x="18688" y="13348"/>
                    <a:pt x="18637" y="13271"/>
                  </a:cubicBezTo>
                  <a:cubicBezTo>
                    <a:pt x="18663" y="13029"/>
                    <a:pt x="18688" y="12818"/>
                    <a:pt x="18720" y="12601"/>
                  </a:cubicBezTo>
                  <a:cubicBezTo>
                    <a:pt x="18720" y="12576"/>
                    <a:pt x="18745" y="12550"/>
                    <a:pt x="18745" y="12525"/>
                  </a:cubicBezTo>
                  <a:close/>
                  <a:moveTo>
                    <a:pt x="19486" y="13877"/>
                  </a:moveTo>
                  <a:lnTo>
                    <a:pt x="19486" y="13877"/>
                  </a:lnTo>
                  <a:cubicBezTo>
                    <a:pt x="19486" y="13909"/>
                    <a:pt x="19517" y="13935"/>
                    <a:pt x="19517" y="13960"/>
                  </a:cubicBezTo>
                  <a:cubicBezTo>
                    <a:pt x="19486" y="13935"/>
                    <a:pt x="19486" y="13909"/>
                    <a:pt x="19486" y="13877"/>
                  </a:cubicBezTo>
                  <a:close/>
                  <a:moveTo>
                    <a:pt x="18982" y="13112"/>
                  </a:moveTo>
                  <a:cubicBezTo>
                    <a:pt x="19007" y="13163"/>
                    <a:pt x="19039" y="13188"/>
                    <a:pt x="19039" y="13239"/>
                  </a:cubicBezTo>
                  <a:cubicBezTo>
                    <a:pt x="19064" y="13297"/>
                    <a:pt x="19090" y="13348"/>
                    <a:pt x="19090" y="13373"/>
                  </a:cubicBezTo>
                  <a:lnTo>
                    <a:pt x="19090" y="13533"/>
                  </a:lnTo>
                  <a:cubicBezTo>
                    <a:pt x="19090" y="13667"/>
                    <a:pt x="19090" y="13852"/>
                    <a:pt x="19115" y="14069"/>
                  </a:cubicBezTo>
                  <a:cubicBezTo>
                    <a:pt x="19064" y="13986"/>
                    <a:pt x="19007" y="13909"/>
                    <a:pt x="18956" y="13801"/>
                  </a:cubicBezTo>
                  <a:cubicBezTo>
                    <a:pt x="18956" y="13558"/>
                    <a:pt x="18956" y="13322"/>
                    <a:pt x="18982" y="13112"/>
                  </a:cubicBezTo>
                  <a:close/>
                  <a:moveTo>
                    <a:pt x="18318" y="12978"/>
                  </a:moveTo>
                  <a:cubicBezTo>
                    <a:pt x="18369" y="13080"/>
                    <a:pt x="18426" y="13188"/>
                    <a:pt x="18477" y="13297"/>
                  </a:cubicBezTo>
                  <a:cubicBezTo>
                    <a:pt x="18477" y="13590"/>
                    <a:pt x="18477" y="13877"/>
                    <a:pt x="18503" y="14171"/>
                  </a:cubicBezTo>
                  <a:cubicBezTo>
                    <a:pt x="18426" y="14094"/>
                    <a:pt x="18344" y="13986"/>
                    <a:pt x="18267" y="13877"/>
                  </a:cubicBezTo>
                  <a:cubicBezTo>
                    <a:pt x="18267" y="13590"/>
                    <a:pt x="18267" y="13271"/>
                    <a:pt x="18318" y="12978"/>
                  </a:cubicBezTo>
                  <a:close/>
                  <a:moveTo>
                    <a:pt x="19249" y="13750"/>
                  </a:moveTo>
                  <a:cubicBezTo>
                    <a:pt x="19275" y="13826"/>
                    <a:pt x="19326" y="13909"/>
                    <a:pt x="19358" y="13986"/>
                  </a:cubicBezTo>
                  <a:lnTo>
                    <a:pt x="19358" y="14011"/>
                  </a:lnTo>
                  <a:cubicBezTo>
                    <a:pt x="19383" y="14145"/>
                    <a:pt x="19409" y="14356"/>
                    <a:pt x="19460" y="14598"/>
                  </a:cubicBezTo>
                  <a:cubicBezTo>
                    <a:pt x="19409" y="14515"/>
                    <a:pt x="19383" y="14439"/>
                    <a:pt x="19326" y="14388"/>
                  </a:cubicBezTo>
                  <a:cubicBezTo>
                    <a:pt x="19301" y="14356"/>
                    <a:pt x="19301" y="14356"/>
                    <a:pt x="19301" y="14330"/>
                  </a:cubicBezTo>
                  <a:cubicBezTo>
                    <a:pt x="19275" y="14145"/>
                    <a:pt x="19249" y="13960"/>
                    <a:pt x="19249" y="13750"/>
                  </a:cubicBezTo>
                  <a:close/>
                  <a:moveTo>
                    <a:pt x="18637" y="13533"/>
                  </a:moveTo>
                  <a:cubicBezTo>
                    <a:pt x="18688" y="13641"/>
                    <a:pt x="18745" y="13750"/>
                    <a:pt x="18822" y="13852"/>
                  </a:cubicBezTo>
                  <a:cubicBezTo>
                    <a:pt x="18822" y="14120"/>
                    <a:pt x="18848" y="14413"/>
                    <a:pt x="18905" y="14707"/>
                  </a:cubicBezTo>
                  <a:cubicBezTo>
                    <a:pt x="18822" y="14598"/>
                    <a:pt x="18745" y="14490"/>
                    <a:pt x="18663" y="14388"/>
                  </a:cubicBezTo>
                  <a:cubicBezTo>
                    <a:pt x="18637" y="14120"/>
                    <a:pt x="18611" y="13826"/>
                    <a:pt x="18637" y="13533"/>
                  </a:cubicBezTo>
                  <a:close/>
                  <a:moveTo>
                    <a:pt x="19594" y="14515"/>
                  </a:moveTo>
                  <a:lnTo>
                    <a:pt x="19594" y="14515"/>
                  </a:lnTo>
                  <a:cubicBezTo>
                    <a:pt x="19620" y="14573"/>
                    <a:pt x="19645" y="14624"/>
                    <a:pt x="19677" y="14675"/>
                  </a:cubicBezTo>
                  <a:cubicBezTo>
                    <a:pt x="19728" y="14809"/>
                    <a:pt x="19754" y="14943"/>
                    <a:pt x="19805" y="15077"/>
                  </a:cubicBezTo>
                  <a:cubicBezTo>
                    <a:pt x="19779" y="15026"/>
                    <a:pt x="19754" y="14968"/>
                    <a:pt x="19702" y="14943"/>
                  </a:cubicBezTo>
                  <a:cubicBezTo>
                    <a:pt x="19677" y="14783"/>
                    <a:pt x="19620" y="14649"/>
                    <a:pt x="19594" y="14515"/>
                  </a:cubicBezTo>
                  <a:close/>
                  <a:moveTo>
                    <a:pt x="18982" y="14120"/>
                  </a:moveTo>
                  <a:lnTo>
                    <a:pt x="18982" y="14120"/>
                  </a:lnTo>
                  <a:cubicBezTo>
                    <a:pt x="19039" y="14228"/>
                    <a:pt x="19115" y="14330"/>
                    <a:pt x="19167" y="14413"/>
                  </a:cubicBezTo>
                  <a:cubicBezTo>
                    <a:pt x="19198" y="14649"/>
                    <a:pt x="19249" y="14917"/>
                    <a:pt x="19358" y="15185"/>
                  </a:cubicBezTo>
                  <a:cubicBezTo>
                    <a:pt x="19326" y="15128"/>
                    <a:pt x="19275" y="15102"/>
                    <a:pt x="19249" y="15077"/>
                  </a:cubicBezTo>
                  <a:cubicBezTo>
                    <a:pt x="19224" y="15026"/>
                    <a:pt x="19167" y="14968"/>
                    <a:pt x="19115" y="14917"/>
                  </a:cubicBezTo>
                  <a:cubicBezTo>
                    <a:pt x="19039" y="14649"/>
                    <a:pt x="19007" y="14388"/>
                    <a:pt x="18982" y="14120"/>
                  </a:cubicBezTo>
                  <a:close/>
                  <a:moveTo>
                    <a:pt x="18292" y="14145"/>
                  </a:moveTo>
                  <a:lnTo>
                    <a:pt x="18292" y="14145"/>
                  </a:lnTo>
                  <a:cubicBezTo>
                    <a:pt x="18369" y="14254"/>
                    <a:pt x="18452" y="14356"/>
                    <a:pt x="18529" y="14464"/>
                  </a:cubicBezTo>
                  <a:cubicBezTo>
                    <a:pt x="18560" y="14783"/>
                    <a:pt x="18637" y="15102"/>
                    <a:pt x="18720" y="15370"/>
                  </a:cubicBezTo>
                  <a:cubicBezTo>
                    <a:pt x="18720" y="15396"/>
                    <a:pt x="18745" y="15396"/>
                    <a:pt x="18745" y="15421"/>
                  </a:cubicBezTo>
                  <a:cubicBezTo>
                    <a:pt x="18637" y="15313"/>
                    <a:pt x="18529" y="15236"/>
                    <a:pt x="18426" y="15128"/>
                  </a:cubicBezTo>
                  <a:cubicBezTo>
                    <a:pt x="18344" y="14809"/>
                    <a:pt x="18292" y="14464"/>
                    <a:pt x="18292" y="14145"/>
                  </a:cubicBezTo>
                  <a:close/>
                  <a:moveTo>
                    <a:pt x="19358" y="14707"/>
                  </a:moveTo>
                  <a:lnTo>
                    <a:pt x="19358" y="14707"/>
                  </a:lnTo>
                  <a:cubicBezTo>
                    <a:pt x="19435" y="14809"/>
                    <a:pt x="19517" y="14917"/>
                    <a:pt x="19568" y="14994"/>
                  </a:cubicBezTo>
                  <a:cubicBezTo>
                    <a:pt x="19645" y="15211"/>
                    <a:pt x="19728" y="15421"/>
                    <a:pt x="19805" y="15606"/>
                  </a:cubicBezTo>
                  <a:cubicBezTo>
                    <a:pt x="19728" y="15555"/>
                    <a:pt x="19645" y="15472"/>
                    <a:pt x="19568" y="15396"/>
                  </a:cubicBezTo>
                  <a:cubicBezTo>
                    <a:pt x="19486" y="15185"/>
                    <a:pt x="19409" y="14943"/>
                    <a:pt x="19358" y="14707"/>
                  </a:cubicBezTo>
                  <a:close/>
                  <a:moveTo>
                    <a:pt x="18720" y="14675"/>
                  </a:moveTo>
                  <a:lnTo>
                    <a:pt x="18720" y="14675"/>
                  </a:lnTo>
                  <a:cubicBezTo>
                    <a:pt x="18796" y="14783"/>
                    <a:pt x="18879" y="14892"/>
                    <a:pt x="18982" y="14994"/>
                  </a:cubicBezTo>
                  <a:cubicBezTo>
                    <a:pt x="19039" y="15287"/>
                    <a:pt x="19141" y="15581"/>
                    <a:pt x="19275" y="15849"/>
                  </a:cubicBezTo>
                  <a:cubicBezTo>
                    <a:pt x="19249" y="15823"/>
                    <a:pt x="19224" y="15823"/>
                    <a:pt x="19198" y="15791"/>
                  </a:cubicBezTo>
                  <a:cubicBezTo>
                    <a:pt x="19115" y="15740"/>
                    <a:pt x="19039" y="15664"/>
                    <a:pt x="18956" y="15606"/>
                  </a:cubicBezTo>
                  <a:cubicBezTo>
                    <a:pt x="18848" y="15313"/>
                    <a:pt x="18771" y="14994"/>
                    <a:pt x="18720" y="14675"/>
                  </a:cubicBezTo>
                  <a:close/>
                  <a:moveTo>
                    <a:pt x="19887" y="15396"/>
                  </a:moveTo>
                  <a:cubicBezTo>
                    <a:pt x="19939" y="15447"/>
                    <a:pt x="19996" y="15504"/>
                    <a:pt x="20047" y="15581"/>
                  </a:cubicBezTo>
                  <a:cubicBezTo>
                    <a:pt x="20124" y="15715"/>
                    <a:pt x="20206" y="15849"/>
                    <a:pt x="20283" y="15983"/>
                  </a:cubicBezTo>
                  <a:cubicBezTo>
                    <a:pt x="20232" y="15951"/>
                    <a:pt x="20181" y="15900"/>
                    <a:pt x="20098" y="15849"/>
                  </a:cubicBezTo>
                  <a:cubicBezTo>
                    <a:pt x="20021" y="15689"/>
                    <a:pt x="19939" y="15530"/>
                    <a:pt x="19887" y="15396"/>
                  </a:cubicBezTo>
                  <a:close/>
                  <a:moveTo>
                    <a:pt x="19198" y="15236"/>
                  </a:moveTo>
                  <a:lnTo>
                    <a:pt x="19198" y="15236"/>
                  </a:lnTo>
                  <a:cubicBezTo>
                    <a:pt x="19275" y="15313"/>
                    <a:pt x="19383" y="15421"/>
                    <a:pt x="19460" y="15504"/>
                  </a:cubicBezTo>
                  <a:cubicBezTo>
                    <a:pt x="19517" y="15606"/>
                    <a:pt x="19543" y="15715"/>
                    <a:pt x="19620" y="15823"/>
                  </a:cubicBezTo>
                  <a:cubicBezTo>
                    <a:pt x="19677" y="15951"/>
                    <a:pt x="19754" y="16085"/>
                    <a:pt x="19836" y="16219"/>
                  </a:cubicBezTo>
                  <a:cubicBezTo>
                    <a:pt x="19728" y="16142"/>
                    <a:pt x="19620" y="16085"/>
                    <a:pt x="19543" y="16034"/>
                  </a:cubicBezTo>
                  <a:cubicBezTo>
                    <a:pt x="19383" y="15766"/>
                    <a:pt x="19275" y="15504"/>
                    <a:pt x="19198" y="15236"/>
                  </a:cubicBezTo>
                  <a:close/>
                  <a:moveTo>
                    <a:pt x="20443" y="15983"/>
                  </a:moveTo>
                  <a:cubicBezTo>
                    <a:pt x="20474" y="15983"/>
                    <a:pt x="20500" y="16008"/>
                    <a:pt x="20525" y="16034"/>
                  </a:cubicBezTo>
                  <a:cubicBezTo>
                    <a:pt x="20602" y="16110"/>
                    <a:pt x="20659" y="16193"/>
                    <a:pt x="20711" y="16270"/>
                  </a:cubicBezTo>
                  <a:cubicBezTo>
                    <a:pt x="20685" y="16244"/>
                    <a:pt x="20659" y="16244"/>
                    <a:pt x="20634" y="16219"/>
                  </a:cubicBezTo>
                  <a:cubicBezTo>
                    <a:pt x="20577" y="16142"/>
                    <a:pt x="20525" y="16059"/>
                    <a:pt x="20443" y="15983"/>
                  </a:cubicBezTo>
                  <a:close/>
                  <a:moveTo>
                    <a:pt x="19702" y="15715"/>
                  </a:moveTo>
                  <a:lnTo>
                    <a:pt x="19702" y="15715"/>
                  </a:lnTo>
                  <a:cubicBezTo>
                    <a:pt x="19805" y="15791"/>
                    <a:pt x="19913" y="15874"/>
                    <a:pt x="19996" y="15951"/>
                  </a:cubicBezTo>
                  <a:cubicBezTo>
                    <a:pt x="20098" y="16142"/>
                    <a:pt x="20232" y="16327"/>
                    <a:pt x="20392" y="16512"/>
                  </a:cubicBezTo>
                  <a:cubicBezTo>
                    <a:pt x="20283" y="16461"/>
                    <a:pt x="20206" y="16429"/>
                    <a:pt x="20124" y="16378"/>
                  </a:cubicBezTo>
                  <a:cubicBezTo>
                    <a:pt x="19964" y="16193"/>
                    <a:pt x="19836" y="15983"/>
                    <a:pt x="19702" y="15715"/>
                  </a:cubicBezTo>
                  <a:close/>
                  <a:moveTo>
                    <a:pt x="18503" y="15396"/>
                  </a:moveTo>
                  <a:lnTo>
                    <a:pt x="18503" y="15396"/>
                  </a:lnTo>
                  <a:cubicBezTo>
                    <a:pt x="18611" y="15504"/>
                    <a:pt x="18720" y="15606"/>
                    <a:pt x="18848" y="15689"/>
                  </a:cubicBezTo>
                  <a:cubicBezTo>
                    <a:pt x="18982" y="16034"/>
                    <a:pt x="19141" y="16353"/>
                    <a:pt x="19358" y="16621"/>
                  </a:cubicBezTo>
                  <a:cubicBezTo>
                    <a:pt x="19275" y="16563"/>
                    <a:pt x="19198" y="16538"/>
                    <a:pt x="19141" y="16487"/>
                  </a:cubicBezTo>
                  <a:cubicBezTo>
                    <a:pt x="19090" y="16461"/>
                    <a:pt x="19039" y="16429"/>
                    <a:pt x="18982" y="16404"/>
                  </a:cubicBezTo>
                  <a:cubicBezTo>
                    <a:pt x="18771" y="16110"/>
                    <a:pt x="18611" y="15766"/>
                    <a:pt x="18503" y="15396"/>
                  </a:cubicBezTo>
                  <a:close/>
                  <a:moveTo>
                    <a:pt x="20340" y="16193"/>
                  </a:moveTo>
                  <a:cubicBezTo>
                    <a:pt x="20392" y="16244"/>
                    <a:pt x="20474" y="16302"/>
                    <a:pt x="20551" y="16327"/>
                  </a:cubicBezTo>
                  <a:cubicBezTo>
                    <a:pt x="20659" y="16461"/>
                    <a:pt x="20762" y="16589"/>
                    <a:pt x="20896" y="16723"/>
                  </a:cubicBezTo>
                  <a:cubicBezTo>
                    <a:pt x="20844" y="16697"/>
                    <a:pt x="20793" y="16672"/>
                    <a:pt x="20736" y="16646"/>
                  </a:cubicBezTo>
                  <a:cubicBezTo>
                    <a:pt x="20577" y="16512"/>
                    <a:pt x="20443" y="16353"/>
                    <a:pt x="20340" y="16193"/>
                  </a:cubicBezTo>
                  <a:close/>
                  <a:moveTo>
                    <a:pt x="19115" y="15900"/>
                  </a:moveTo>
                  <a:cubicBezTo>
                    <a:pt x="19224" y="15983"/>
                    <a:pt x="19301" y="16059"/>
                    <a:pt x="19409" y="16142"/>
                  </a:cubicBezTo>
                  <a:cubicBezTo>
                    <a:pt x="19568" y="16404"/>
                    <a:pt x="19779" y="16672"/>
                    <a:pt x="19996" y="16882"/>
                  </a:cubicBezTo>
                  <a:cubicBezTo>
                    <a:pt x="19887" y="16857"/>
                    <a:pt x="19779" y="16806"/>
                    <a:pt x="19677" y="16748"/>
                  </a:cubicBezTo>
                  <a:cubicBezTo>
                    <a:pt x="19435" y="16512"/>
                    <a:pt x="19249" y="16219"/>
                    <a:pt x="19090" y="15900"/>
                  </a:cubicBezTo>
                  <a:close/>
                  <a:moveTo>
                    <a:pt x="20978" y="16589"/>
                  </a:moveTo>
                  <a:cubicBezTo>
                    <a:pt x="21030" y="16589"/>
                    <a:pt x="21055" y="16621"/>
                    <a:pt x="21112" y="16646"/>
                  </a:cubicBezTo>
                  <a:cubicBezTo>
                    <a:pt x="21189" y="16723"/>
                    <a:pt x="21297" y="16831"/>
                    <a:pt x="21400" y="16882"/>
                  </a:cubicBezTo>
                  <a:cubicBezTo>
                    <a:pt x="21374" y="16882"/>
                    <a:pt x="21349" y="16882"/>
                    <a:pt x="21323" y="16857"/>
                  </a:cubicBezTo>
                  <a:cubicBezTo>
                    <a:pt x="21189" y="16780"/>
                    <a:pt x="21081" y="16672"/>
                    <a:pt x="20978" y="16589"/>
                  </a:cubicBezTo>
                  <a:close/>
                  <a:moveTo>
                    <a:pt x="19702" y="16327"/>
                  </a:moveTo>
                  <a:lnTo>
                    <a:pt x="19702" y="16327"/>
                  </a:lnTo>
                  <a:cubicBezTo>
                    <a:pt x="19805" y="16378"/>
                    <a:pt x="19913" y="16429"/>
                    <a:pt x="20021" y="16487"/>
                  </a:cubicBezTo>
                  <a:cubicBezTo>
                    <a:pt x="20206" y="16723"/>
                    <a:pt x="20417" y="16908"/>
                    <a:pt x="20634" y="17099"/>
                  </a:cubicBezTo>
                  <a:cubicBezTo>
                    <a:pt x="20551" y="17067"/>
                    <a:pt x="20474" y="17042"/>
                    <a:pt x="20392" y="17016"/>
                  </a:cubicBezTo>
                  <a:cubicBezTo>
                    <a:pt x="20124" y="16831"/>
                    <a:pt x="19887" y="16563"/>
                    <a:pt x="19702" y="16327"/>
                  </a:cubicBezTo>
                  <a:close/>
                  <a:moveTo>
                    <a:pt x="20392" y="16672"/>
                  </a:moveTo>
                  <a:lnTo>
                    <a:pt x="20392" y="16672"/>
                  </a:lnTo>
                  <a:cubicBezTo>
                    <a:pt x="20474" y="16697"/>
                    <a:pt x="20551" y="16748"/>
                    <a:pt x="20634" y="16780"/>
                  </a:cubicBezTo>
                  <a:cubicBezTo>
                    <a:pt x="20819" y="16940"/>
                    <a:pt x="21004" y="17099"/>
                    <a:pt x="21240" y="17227"/>
                  </a:cubicBezTo>
                  <a:cubicBezTo>
                    <a:pt x="21189" y="17227"/>
                    <a:pt x="21138" y="17201"/>
                    <a:pt x="21081" y="17201"/>
                  </a:cubicBezTo>
                  <a:cubicBezTo>
                    <a:pt x="20844" y="17067"/>
                    <a:pt x="20602" y="16882"/>
                    <a:pt x="20392" y="16672"/>
                  </a:cubicBezTo>
                  <a:close/>
                  <a:moveTo>
                    <a:pt x="21910" y="17201"/>
                  </a:moveTo>
                  <a:cubicBezTo>
                    <a:pt x="21935" y="17201"/>
                    <a:pt x="21961" y="17227"/>
                    <a:pt x="21987" y="17259"/>
                  </a:cubicBezTo>
                  <a:cubicBezTo>
                    <a:pt x="21935" y="17227"/>
                    <a:pt x="21910" y="17201"/>
                    <a:pt x="21878" y="17201"/>
                  </a:cubicBezTo>
                  <a:close/>
                  <a:moveTo>
                    <a:pt x="21055" y="16940"/>
                  </a:moveTo>
                  <a:cubicBezTo>
                    <a:pt x="21112" y="16965"/>
                    <a:pt x="21189" y="16991"/>
                    <a:pt x="21240" y="16991"/>
                  </a:cubicBezTo>
                  <a:cubicBezTo>
                    <a:pt x="21377" y="17106"/>
                    <a:pt x="21537" y="17197"/>
                    <a:pt x="21712" y="17289"/>
                  </a:cubicBezTo>
                  <a:lnTo>
                    <a:pt x="21712" y="17289"/>
                  </a:lnTo>
                  <a:cubicBezTo>
                    <a:pt x="21470" y="17206"/>
                    <a:pt x="21255" y="17086"/>
                    <a:pt x="21055" y="16940"/>
                  </a:cubicBezTo>
                  <a:close/>
                  <a:moveTo>
                    <a:pt x="20844" y="17284"/>
                  </a:moveTo>
                  <a:lnTo>
                    <a:pt x="20844" y="17284"/>
                  </a:lnTo>
                  <a:cubicBezTo>
                    <a:pt x="20896" y="17310"/>
                    <a:pt x="20953" y="17335"/>
                    <a:pt x="21030" y="17335"/>
                  </a:cubicBezTo>
                  <a:cubicBezTo>
                    <a:pt x="21109" y="17384"/>
                    <a:pt x="21205" y="17439"/>
                    <a:pt x="21309" y="17488"/>
                  </a:cubicBezTo>
                  <a:lnTo>
                    <a:pt x="21309" y="17488"/>
                  </a:lnTo>
                  <a:cubicBezTo>
                    <a:pt x="21257" y="17465"/>
                    <a:pt x="21182" y="17441"/>
                    <a:pt x="21112" y="17418"/>
                  </a:cubicBezTo>
                  <a:cubicBezTo>
                    <a:pt x="21030" y="17386"/>
                    <a:pt x="20921" y="17335"/>
                    <a:pt x="20844" y="17284"/>
                  </a:cubicBezTo>
                  <a:close/>
                  <a:moveTo>
                    <a:pt x="19996" y="17042"/>
                  </a:moveTo>
                  <a:lnTo>
                    <a:pt x="19996" y="17042"/>
                  </a:lnTo>
                  <a:cubicBezTo>
                    <a:pt x="20098" y="17099"/>
                    <a:pt x="20206" y="17125"/>
                    <a:pt x="20315" y="17150"/>
                  </a:cubicBezTo>
                  <a:cubicBezTo>
                    <a:pt x="20500" y="17284"/>
                    <a:pt x="20711" y="17418"/>
                    <a:pt x="20978" y="17520"/>
                  </a:cubicBezTo>
                  <a:cubicBezTo>
                    <a:pt x="20844" y="17495"/>
                    <a:pt x="20736" y="17444"/>
                    <a:pt x="20634" y="17418"/>
                  </a:cubicBezTo>
                  <a:cubicBezTo>
                    <a:pt x="20392" y="17310"/>
                    <a:pt x="20181" y="17201"/>
                    <a:pt x="19996" y="17042"/>
                  </a:cubicBezTo>
                  <a:close/>
                  <a:moveTo>
                    <a:pt x="19198" y="16697"/>
                  </a:moveTo>
                  <a:lnTo>
                    <a:pt x="19198" y="16697"/>
                  </a:lnTo>
                  <a:cubicBezTo>
                    <a:pt x="19326" y="16780"/>
                    <a:pt x="19460" y="16831"/>
                    <a:pt x="19594" y="16882"/>
                  </a:cubicBezTo>
                  <a:cubicBezTo>
                    <a:pt x="19887" y="17176"/>
                    <a:pt x="20206" y="17386"/>
                    <a:pt x="20577" y="17546"/>
                  </a:cubicBezTo>
                  <a:cubicBezTo>
                    <a:pt x="20417" y="17520"/>
                    <a:pt x="20283" y="17469"/>
                    <a:pt x="20155" y="17386"/>
                  </a:cubicBezTo>
                  <a:cubicBezTo>
                    <a:pt x="19754" y="17227"/>
                    <a:pt x="19460" y="16991"/>
                    <a:pt x="19198" y="16697"/>
                  </a:cubicBezTo>
                  <a:close/>
                  <a:moveTo>
                    <a:pt x="23664" y="17654"/>
                  </a:moveTo>
                  <a:cubicBezTo>
                    <a:pt x="23824" y="17654"/>
                    <a:pt x="23983" y="17680"/>
                    <a:pt x="24169" y="17680"/>
                  </a:cubicBezTo>
                  <a:cubicBezTo>
                    <a:pt x="23582" y="17705"/>
                    <a:pt x="23052" y="17737"/>
                    <a:pt x="22548" y="17737"/>
                  </a:cubicBezTo>
                  <a:lnTo>
                    <a:pt x="22146" y="17737"/>
                  </a:lnTo>
                  <a:cubicBezTo>
                    <a:pt x="22280" y="17737"/>
                    <a:pt x="22414" y="17705"/>
                    <a:pt x="22573" y="17705"/>
                  </a:cubicBezTo>
                  <a:cubicBezTo>
                    <a:pt x="22707" y="17705"/>
                    <a:pt x="22835" y="17705"/>
                    <a:pt x="22969" y="17680"/>
                  </a:cubicBezTo>
                  <a:lnTo>
                    <a:pt x="23397" y="17680"/>
                  </a:lnTo>
                  <a:cubicBezTo>
                    <a:pt x="23473" y="17680"/>
                    <a:pt x="23556" y="17654"/>
                    <a:pt x="23664" y="17654"/>
                  </a:cubicBezTo>
                  <a:close/>
                  <a:moveTo>
                    <a:pt x="56171" y="26880"/>
                  </a:moveTo>
                  <a:cubicBezTo>
                    <a:pt x="56145" y="26880"/>
                    <a:pt x="56120" y="26905"/>
                    <a:pt x="56094" y="26931"/>
                  </a:cubicBezTo>
                  <a:lnTo>
                    <a:pt x="56011" y="26931"/>
                  </a:lnTo>
                  <a:cubicBezTo>
                    <a:pt x="56069" y="26931"/>
                    <a:pt x="56094" y="26905"/>
                    <a:pt x="56120" y="26880"/>
                  </a:cubicBezTo>
                  <a:close/>
                  <a:moveTo>
                    <a:pt x="55456" y="27173"/>
                  </a:moveTo>
                  <a:cubicBezTo>
                    <a:pt x="55405" y="27199"/>
                    <a:pt x="55373" y="27224"/>
                    <a:pt x="55348" y="27250"/>
                  </a:cubicBezTo>
                  <a:lnTo>
                    <a:pt x="55271" y="27250"/>
                  </a:lnTo>
                  <a:cubicBezTo>
                    <a:pt x="55322" y="27224"/>
                    <a:pt x="55373" y="27199"/>
                    <a:pt x="55405" y="27173"/>
                  </a:cubicBezTo>
                  <a:close/>
                  <a:moveTo>
                    <a:pt x="55884" y="27116"/>
                  </a:moveTo>
                  <a:cubicBezTo>
                    <a:pt x="55826" y="27148"/>
                    <a:pt x="55775" y="27199"/>
                    <a:pt x="55724" y="27250"/>
                  </a:cubicBezTo>
                  <a:lnTo>
                    <a:pt x="55616" y="27250"/>
                  </a:lnTo>
                  <a:cubicBezTo>
                    <a:pt x="55667" y="27199"/>
                    <a:pt x="55724" y="27173"/>
                    <a:pt x="55775" y="27116"/>
                  </a:cubicBezTo>
                  <a:close/>
                  <a:moveTo>
                    <a:pt x="54735" y="27467"/>
                  </a:moveTo>
                  <a:cubicBezTo>
                    <a:pt x="54709" y="27493"/>
                    <a:pt x="54659" y="27518"/>
                    <a:pt x="54633" y="27543"/>
                  </a:cubicBezTo>
                  <a:lnTo>
                    <a:pt x="54550" y="27543"/>
                  </a:lnTo>
                  <a:cubicBezTo>
                    <a:pt x="54576" y="27543"/>
                    <a:pt x="54608" y="27518"/>
                    <a:pt x="54659" y="27492"/>
                  </a:cubicBezTo>
                  <a:cubicBezTo>
                    <a:pt x="54684" y="27492"/>
                    <a:pt x="54710" y="27492"/>
                    <a:pt x="54735" y="27467"/>
                  </a:cubicBezTo>
                  <a:close/>
                  <a:moveTo>
                    <a:pt x="55137" y="27409"/>
                  </a:moveTo>
                  <a:cubicBezTo>
                    <a:pt x="55112" y="27467"/>
                    <a:pt x="55054" y="27492"/>
                    <a:pt x="55003" y="27543"/>
                  </a:cubicBezTo>
                  <a:lnTo>
                    <a:pt x="54895" y="27543"/>
                  </a:lnTo>
                  <a:cubicBezTo>
                    <a:pt x="54952" y="27518"/>
                    <a:pt x="54978" y="27467"/>
                    <a:pt x="55029" y="27435"/>
                  </a:cubicBezTo>
                  <a:cubicBezTo>
                    <a:pt x="55086" y="27435"/>
                    <a:pt x="55112" y="27409"/>
                    <a:pt x="55137" y="27409"/>
                  </a:cubicBezTo>
                  <a:close/>
                  <a:moveTo>
                    <a:pt x="55565" y="27384"/>
                  </a:moveTo>
                  <a:cubicBezTo>
                    <a:pt x="55507" y="27435"/>
                    <a:pt x="55456" y="27518"/>
                    <a:pt x="55373" y="27569"/>
                  </a:cubicBezTo>
                  <a:cubicBezTo>
                    <a:pt x="55322" y="27569"/>
                    <a:pt x="55271" y="27543"/>
                    <a:pt x="55214" y="27543"/>
                  </a:cubicBezTo>
                  <a:cubicBezTo>
                    <a:pt x="55297" y="27492"/>
                    <a:pt x="55348" y="27435"/>
                    <a:pt x="55405" y="27409"/>
                  </a:cubicBezTo>
                  <a:cubicBezTo>
                    <a:pt x="55456" y="27384"/>
                    <a:pt x="55507" y="27384"/>
                    <a:pt x="55565" y="27384"/>
                  </a:cubicBezTo>
                  <a:close/>
                  <a:moveTo>
                    <a:pt x="34109" y="18056"/>
                  </a:moveTo>
                  <a:cubicBezTo>
                    <a:pt x="34772" y="18375"/>
                    <a:pt x="35410" y="18745"/>
                    <a:pt x="35972" y="19173"/>
                  </a:cubicBezTo>
                  <a:cubicBezTo>
                    <a:pt x="36846" y="19836"/>
                    <a:pt x="37509" y="20500"/>
                    <a:pt x="38096" y="21272"/>
                  </a:cubicBezTo>
                  <a:cubicBezTo>
                    <a:pt x="38868" y="22254"/>
                    <a:pt x="39398" y="23345"/>
                    <a:pt x="39934" y="24404"/>
                  </a:cubicBezTo>
                  <a:cubicBezTo>
                    <a:pt x="40514" y="25604"/>
                    <a:pt x="41076" y="26746"/>
                    <a:pt x="41873" y="27626"/>
                  </a:cubicBezTo>
                  <a:cubicBezTo>
                    <a:pt x="40412" y="26478"/>
                    <a:pt x="39398" y="24781"/>
                    <a:pt x="38390" y="23128"/>
                  </a:cubicBezTo>
                  <a:cubicBezTo>
                    <a:pt x="37190" y="21189"/>
                    <a:pt x="35997" y="19198"/>
                    <a:pt x="34109" y="18056"/>
                  </a:cubicBezTo>
                  <a:close/>
                  <a:moveTo>
                    <a:pt x="33286" y="17578"/>
                  </a:moveTo>
                  <a:cubicBezTo>
                    <a:pt x="34192" y="17814"/>
                    <a:pt x="35149" y="18082"/>
                    <a:pt x="36023" y="18535"/>
                  </a:cubicBezTo>
                  <a:cubicBezTo>
                    <a:pt x="36871" y="18956"/>
                    <a:pt x="37777" y="19460"/>
                    <a:pt x="38575" y="20366"/>
                  </a:cubicBezTo>
                  <a:cubicBezTo>
                    <a:pt x="39691" y="21591"/>
                    <a:pt x="40221" y="23128"/>
                    <a:pt x="40757" y="24621"/>
                  </a:cubicBezTo>
                  <a:cubicBezTo>
                    <a:pt x="41152" y="25763"/>
                    <a:pt x="41554" y="26829"/>
                    <a:pt x="42167" y="27703"/>
                  </a:cubicBezTo>
                  <a:cubicBezTo>
                    <a:pt x="41286" y="26797"/>
                    <a:pt x="40674" y="25604"/>
                    <a:pt x="40061" y="24353"/>
                  </a:cubicBezTo>
                  <a:cubicBezTo>
                    <a:pt x="39532" y="23262"/>
                    <a:pt x="38977" y="22171"/>
                    <a:pt x="38230" y="21189"/>
                  </a:cubicBezTo>
                  <a:cubicBezTo>
                    <a:pt x="37618" y="20391"/>
                    <a:pt x="36954" y="19728"/>
                    <a:pt x="36074" y="19064"/>
                  </a:cubicBezTo>
                  <a:cubicBezTo>
                    <a:pt x="35251" y="18426"/>
                    <a:pt x="34351" y="17948"/>
                    <a:pt x="33286" y="17578"/>
                  </a:cubicBezTo>
                  <a:close/>
                  <a:moveTo>
                    <a:pt x="32463" y="17201"/>
                  </a:moveTo>
                  <a:cubicBezTo>
                    <a:pt x="32699" y="17259"/>
                    <a:pt x="32916" y="17284"/>
                    <a:pt x="33152" y="17310"/>
                  </a:cubicBezTo>
                  <a:cubicBezTo>
                    <a:pt x="34192" y="17469"/>
                    <a:pt x="35149" y="17603"/>
                    <a:pt x="36074" y="17865"/>
                  </a:cubicBezTo>
                  <a:cubicBezTo>
                    <a:pt x="37088" y="18158"/>
                    <a:pt x="38147" y="18535"/>
                    <a:pt x="39079" y="19434"/>
                  </a:cubicBezTo>
                  <a:cubicBezTo>
                    <a:pt x="40489" y="20844"/>
                    <a:pt x="40942" y="22758"/>
                    <a:pt x="41337" y="24596"/>
                  </a:cubicBezTo>
                  <a:cubicBezTo>
                    <a:pt x="41631" y="25763"/>
                    <a:pt x="41899" y="26880"/>
                    <a:pt x="42403" y="27786"/>
                  </a:cubicBezTo>
                  <a:lnTo>
                    <a:pt x="42377" y="27754"/>
                  </a:lnTo>
                  <a:cubicBezTo>
                    <a:pt x="41714" y="26880"/>
                    <a:pt x="41312" y="25763"/>
                    <a:pt x="40891" y="24564"/>
                  </a:cubicBezTo>
                  <a:cubicBezTo>
                    <a:pt x="40380" y="23077"/>
                    <a:pt x="39825" y="21508"/>
                    <a:pt x="38709" y="20257"/>
                  </a:cubicBezTo>
                  <a:cubicBezTo>
                    <a:pt x="37886" y="19332"/>
                    <a:pt x="36954" y="18822"/>
                    <a:pt x="36106" y="18401"/>
                  </a:cubicBezTo>
                  <a:cubicBezTo>
                    <a:pt x="35066" y="17897"/>
                    <a:pt x="33924" y="17578"/>
                    <a:pt x="32858" y="17310"/>
                  </a:cubicBezTo>
                  <a:cubicBezTo>
                    <a:pt x="32699" y="17259"/>
                    <a:pt x="32514" y="17227"/>
                    <a:pt x="32354" y="17201"/>
                  </a:cubicBezTo>
                  <a:close/>
                  <a:moveTo>
                    <a:pt x="32118" y="16965"/>
                  </a:moveTo>
                  <a:cubicBezTo>
                    <a:pt x="32648" y="17016"/>
                    <a:pt x="33152" y="17016"/>
                    <a:pt x="33656" y="17042"/>
                  </a:cubicBezTo>
                  <a:cubicBezTo>
                    <a:pt x="34511" y="17067"/>
                    <a:pt x="35334" y="17099"/>
                    <a:pt x="36106" y="17201"/>
                  </a:cubicBezTo>
                  <a:cubicBezTo>
                    <a:pt x="37324" y="17361"/>
                    <a:pt x="38524" y="17603"/>
                    <a:pt x="39557" y="18535"/>
                  </a:cubicBezTo>
                  <a:cubicBezTo>
                    <a:pt x="41261" y="20072"/>
                    <a:pt x="41580" y="22305"/>
                    <a:pt x="41848" y="24462"/>
                  </a:cubicBezTo>
                  <a:cubicBezTo>
                    <a:pt x="42030" y="25695"/>
                    <a:pt x="42188" y="26872"/>
                    <a:pt x="42596" y="27822"/>
                  </a:cubicBezTo>
                  <a:lnTo>
                    <a:pt x="42596" y="27822"/>
                  </a:lnTo>
                  <a:cubicBezTo>
                    <a:pt x="42586" y="27810"/>
                    <a:pt x="42574" y="27798"/>
                    <a:pt x="42562" y="27786"/>
                  </a:cubicBezTo>
                  <a:cubicBezTo>
                    <a:pt x="42033" y="26880"/>
                    <a:pt x="41765" y="25763"/>
                    <a:pt x="41497" y="24538"/>
                  </a:cubicBezTo>
                  <a:cubicBezTo>
                    <a:pt x="41076" y="22682"/>
                    <a:pt x="40623" y="20768"/>
                    <a:pt x="39162" y="19332"/>
                  </a:cubicBezTo>
                  <a:cubicBezTo>
                    <a:pt x="38230" y="18401"/>
                    <a:pt x="37139" y="18024"/>
                    <a:pt x="36106" y="17737"/>
                  </a:cubicBezTo>
                  <a:cubicBezTo>
                    <a:pt x="35200" y="17444"/>
                    <a:pt x="34217" y="17310"/>
                    <a:pt x="33177" y="17176"/>
                  </a:cubicBezTo>
                  <a:cubicBezTo>
                    <a:pt x="32941" y="17125"/>
                    <a:pt x="32724" y="17099"/>
                    <a:pt x="32488" y="17067"/>
                  </a:cubicBezTo>
                  <a:cubicBezTo>
                    <a:pt x="32061" y="17016"/>
                    <a:pt x="31665" y="16965"/>
                    <a:pt x="31238" y="16965"/>
                  </a:cubicBezTo>
                  <a:close/>
                  <a:moveTo>
                    <a:pt x="54021" y="27754"/>
                  </a:moveTo>
                  <a:cubicBezTo>
                    <a:pt x="53970" y="27786"/>
                    <a:pt x="53938" y="27837"/>
                    <a:pt x="53887" y="27862"/>
                  </a:cubicBezTo>
                  <a:lnTo>
                    <a:pt x="53810" y="27862"/>
                  </a:lnTo>
                  <a:cubicBezTo>
                    <a:pt x="53836" y="27837"/>
                    <a:pt x="53887" y="27811"/>
                    <a:pt x="53938" y="27786"/>
                  </a:cubicBezTo>
                  <a:cubicBezTo>
                    <a:pt x="53970" y="27786"/>
                    <a:pt x="53995" y="27754"/>
                    <a:pt x="54021" y="27754"/>
                  </a:cubicBezTo>
                  <a:close/>
                  <a:moveTo>
                    <a:pt x="54448" y="27703"/>
                  </a:moveTo>
                  <a:cubicBezTo>
                    <a:pt x="54391" y="27754"/>
                    <a:pt x="54340" y="27811"/>
                    <a:pt x="54289" y="27862"/>
                  </a:cubicBezTo>
                  <a:lnTo>
                    <a:pt x="54129" y="27862"/>
                  </a:lnTo>
                  <a:cubicBezTo>
                    <a:pt x="54206" y="27811"/>
                    <a:pt x="54257" y="27754"/>
                    <a:pt x="54314" y="27728"/>
                  </a:cubicBezTo>
                  <a:cubicBezTo>
                    <a:pt x="54340" y="27728"/>
                    <a:pt x="54391" y="27703"/>
                    <a:pt x="54448" y="27703"/>
                  </a:cubicBezTo>
                  <a:close/>
                  <a:moveTo>
                    <a:pt x="54844" y="27703"/>
                  </a:moveTo>
                  <a:cubicBezTo>
                    <a:pt x="54793" y="27754"/>
                    <a:pt x="54710" y="27811"/>
                    <a:pt x="54659" y="27862"/>
                  </a:cubicBezTo>
                  <a:lnTo>
                    <a:pt x="54499" y="27862"/>
                  </a:lnTo>
                  <a:cubicBezTo>
                    <a:pt x="54550" y="27811"/>
                    <a:pt x="54633" y="27754"/>
                    <a:pt x="54684" y="27703"/>
                  </a:cubicBezTo>
                  <a:close/>
                  <a:moveTo>
                    <a:pt x="53542" y="27862"/>
                  </a:moveTo>
                  <a:cubicBezTo>
                    <a:pt x="53542" y="27862"/>
                    <a:pt x="53517" y="27862"/>
                    <a:pt x="53517" y="27888"/>
                  </a:cubicBezTo>
                  <a:lnTo>
                    <a:pt x="53491" y="27888"/>
                  </a:lnTo>
                  <a:cubicBezTo>
                    <a:pt x="53517" y="27862"/>
                    <a:pt x="53517" y="27862"/>
                    <a:pt x="53542" y="27862"/>
                  </a:cubicBezTo>
                  <a:close/>
                  <a:moveTo>
                    <a:pt x="55246" y="27703"/>
                  </a:moveTo>
                  <a:cubicBezTo>
                    <a:pt x="55163" y="27786"/>
                    <a:pt x="55112" y="27837"/>
                    <a:pt x="55029" y="27913"/>
                  </a:cubicBezTo>
                  <a:cubicBezTo>
                    <a:pt x="54978" y="27913"/>
                    <a:pt x="54927" y="27888"/>
                    <a:pt x="54844" y="27888"/>
                  </a:cubicBezTo>
                  <a:cubicBezTo>
                    <a:pt x="54927" y="27837"/>
                    <a:pt x="55003" y="27754"/>
                    <a:pt x="55054" y="27703"/>
                  </a:cubicBezTo>
                  <a:close/>
                  <a:moveTo>
                    <a:pt x="36157" y="16538"/>
                  </a:moveTo>
                  <a:cubicBezTo>
                    <a:pt x="37541" y="16563"/>
                    <a:pt x="38868" y="16646"/>
                    <a:pt x="40036" y="17603"/>
                  </a:cubicBezTo>
                  <a:cubicBezTo>
                    <a:pt x="42033" y="19249"/>
                    <a:pt x="42192" y="21935"/>
                    <a:pt x="42294" y="24302"/>
                  </a:cubicBezTo>
                  <a:cubicBezTo>
                    <a:pt x="42377" y="25629"/>
                    <a:pt x="42428" y="26880"/>
                    <a:pt x="42805" y="27862"/>
                  </a:cubicBezTo>
                  <a:cubicBezTo>
                    <a:pt x="42805" y="27888"/>
                    <a:pt x="42830" y="27945"/>
                    <a:pt x="42830" y="27971"/>
                  </a:cubicBezTo>
                  <a:cubicBezTo>
                    <a:pt x="42805" y="27913"/>
                    <a:pt x="42773" y="27862"/>
                    <a:pt x="42747" y="27786"/>
                  </a:cubicBezTo>
                  <a:cubicBezTo>
                    <a:pt x="42326" y="26880"/>
                    <a:pt x="42167" y="25680"/>
                    <a:pt x="42007" y="24436"/>
                  </a:cubicBezTo>
                  <a:cubicBezTo>
                    <a:pt x="41714" y="22363"/>
                    <a:pt x="41420" y="19996"/>
                    <a:pt x="39640" y="18401"/>
                  </a:cubicBezTo>
                  <a:cubicBezTo>
                    <a:pt x="38575" y="17469"/>
                    <a:pt x="37382" y="17227"/>
                    <a:pt x="36131" y="17067"/>
                  </a:cubicBezTo>
                  <a:cubicBezTo>
                    <a:pt x="35334" y="16940"/>
                    <a:pt x="34536" y="16908"/>
                    <a:pt x="33656" y="16882"/>
                  </a:cubicBezTo>
                  <a:cubicBezTo>
                    <a:pt x="33152" y="16882"/>
                    <a:pt x="32648" y="16857"/>
                    <a:pt x="32118" y="16831"/>
                  </a:cubicBezTo>
                  <a:cubicBezTo>
                    <a:pt x="31825" y="16806"/>
                    <a:pt x="31557" y="16806"/>
                    <a:pt x="31263" y="16806"/>
                  </a:cubicBezTo>
                  <a:cubicBezTo>
                    <a:pt x="30893" y="16806"/>
                    <a:pt x="30523" y="16806"/>
                    <a:pt x="30147" y="16831"/>
                  </a:cubicBezTo>
                  <a:cubicBezTo>
                    <a:pt x="30708" y="16780"/>
                    <a:pt x="31212" y="16748"/>
                    <a:pt x="31742" y="16748"/>
                  </a:cubicBezTo>
                  <a:cubicBezTo>
                    <a:pt x="32488" y="16723"/>
                    <a:pt x="33177" y="16672"/>
                    <a:pt x="33873" y="16646"/>
                  </a:cubicBezTo>
                  <a:cubicBezTo>
                    <a:pt x="34587" y="16589"/>
                    <a:pt x="35276" y="16538"/>
                    <a:pt x="35972" y="16538"/>
                  </a:cubicBezTo>
                  <a:close/>
                  <a:moveTo>
                    <a:pt x="37509" y="15823"/>
                  </a:moveTo>
                  <a:cubicBezTo>
                    <a:pt x="38575" y="15823"/>
                    <a:pt x="39583" y="16008"/>
                    <a:pt x="40489" y="16697"/>
                  </a:cubicBezTo>
                  <a:cubicBezTo>
                    <a:pt x="42805" y="18452"/>
                    <a:pt x="42773" y="21457"/>
                    <a:pt x="42722" y="24117"/>
                  </a:cubicBezTo>
                  <a:cubicBezTo>
                    <a:pt x="42696" y="25495"/>
                    <a:pt x="42696" y="26829"/>
                    <a:pt x="42990" y="27862"/>
                  </a:cubicBezTo>
                  <a:cubicBezTo>
                    <a:pt x="43009" y="27926"/>
                    <a:pt x="43014" y="27985"/>
                    <a:pt x="43026" y="28033"/>
                  </a:cubicBezTo>
                  <a:lnTo>
                    <a:pt x="43026" y="28033"/>
                  </a:lnTo>
                  <a:cubicBezTo>
                    <a:pt x="42999" y="27962"/>
                    <a:pt x="42959" y="27875"/>
                    <a:pt x="42932" y="27811"/>
                  </a:cubicBezTo>
                  <a:cubicBezTo>
                    <a:pt x="42588" y="26829"/>
                    <a:pt x="42511" y="25604"/>
                    <a:pt x="42454" y="24302"/>
                  </a:cubicBezTo>
                  <a:cubicBezTo>
                    <a:pt x="42326" y="21910"/>
                    <a:pt x="42192" y="19198"/>
                    <a:pt x="40119" y="17495"/>
                  </a:cubicBezTo>
                  <a:cubicBezTo>
                    <a:pt x="38919" y="16512"/>
                    <a:pt x="37567" y="16404"/>
                    <a:pt x="36157" y="16404"/>
                  </a:cubicBezTo>
                  <a:lnTo>
                    <a:pt x="35972" y="16404"/>
                  </a:lnTo>
                  <a:cubicBezTo>
                    <a:pt x="35276" y="16404"/>
                    <a:pt x="34587" y="16429"/>
                    <a:pt x="33873" y="16487"/>
                  </a:cubicBezTo>
                  <a:cubicBezTo>
                    <a:pt x="33177" y="16538"/>
                    <a:pt x="32488" y="16589"/>
                    <a:pt x="31742" y="16589"/>
                  </a:cubicBezTo>
                  <a:cubicBezTo>
                    <a:pt x="30919" y="16589"/>
                    <a:pt x="30070" y="16697"/>
                    <a:pt x="29190" y="16806"/>
                  </a:cubicBezTo>
                  <a:cubicBezTo>
                    <a:pt x="29936" y="16672"/>
                    <a:pt x="30683" y="16563"/>
                    <a:pt x="31397" y="16512"/>
                  </a:cubicBezTo>
                  <a:cubicBezTo>
                    <a:pt x="32278" y="16429"/>
                    <a:pt x="33126" y="16302"/>
                    <a:pt x="33949" y="16168"/>
                  </a:cubicBezTo>
                  <a:cubicBezTo>
                    <a:pt x="34747" y="16059"/>
                    <a:pt x="35468" y="15951"/>
                    <a:pt x="36208" y="15874"/>
                  </a:cubicBezTo>
                  <a:cubicBezTo>
                    <a:pt x="36635" y="15849"/>
                    <a:pt x="37088" y="15823"/>
                    <a:pt x="37509" y="15823"/>
                  </a:cubicBezTo>
                  <a:close/>
                  <a:moveTo>
                    <a:pt x="38307" y="14994"/>
                  </a:moveTo>
                  <a:cubicBezTo>
                    <a:pt x="39238" y="14994"/>
                    <a:pt x="40170" y="15185"/>
                    <a:pt x="40967" y="15766"/>
                  </a:cubicBezTo>
                  <a:cubicBezTo>
                    <a:pt x="43570" y="17629"/>
                    <a:pt x="43334" y="20978"/>
                    <a:pt x="43124" y="23900"/>
                  </a:cubicBezTo>
                  <a:cubicBezTo>
                    <a:pt x="43015" y="25393"/>
                    <a:pt x="42932" y="26771"/>
                    <a:pt x="43175" y="27862"/>
                  </a:cubicBezTo>
                  <a:cubicBezTo>
                    <a:pt x="43175" y="27941"/>
                    <a:pt x="43188" y="28017"/>
                    <a:pt x="43205" y="28084"/>
                  </a:cubicBezTo>
                  <a:lnTo>
                    <a:pt x="43205" y="28084"/>
                  </a:lnTo>
                  <a:cubicBezTo>
                    <a:pt x="43179" y="28001"/>
                    <a:pt x="43143" y="27921"/>
                    <a:pt x="43124" y="27837"/>
                  </a:cubicBezTo>
                  <a:cubicBezTo>
                    <a:pt x="42830" y="26797"/>
                    <a:pt x="42856" y="25495"/>
                    <a:pt x="42881" y="24117"/>
                  </a:cubicBezTo>
                  <a:cubicBezTo>
                    <a:pt x="42907" y="21431"/>
                    <a:pt x="42964" y="18375"/>
                    <a:pt x="40597" y="16563"/>
                  </a:cubicBezTo>
                  <a:cubicBezTo>
                    <a:pt x="39640" y="15849"/>
                    <a:pt x="38600" y="15664"/>
                    <a:pt x="37541" y="15664"/>
                  </a:cubicBezTo>
                  <a:cubicBezTo>
                    <a:pt x="37088" y="15664"/>
                    <a:pt x="36635" y="15689"/>
                    <a:pt x="36182" y="15740"/>
                  </a:cubicBezTo>
                  <a:cubicBezTo>
                    <a:pt x="35436" y="15791"/>
                    <a:pt x="34721" y="15900"/>
                    <a:pt x="33949" y="16034"/>
                  </a:cubicBezTo>
                  <a:cubicBezTo>
                    <a:pt x="33126" y="16142"/>
                    <a:pt x="32278" y="16270"/>
                    <a:pt x="31372" y="16353"/>
                  </a:cubicBezTo>
                  <a:cubicBezTo>
                    <a:pt x="30364" y="16429"/>
                    <a:pt x="29349" y="16621"/>
                    <a:pt x="28258" y="16831"/>
                  </a:cubicBezTo>
                  <a:cubicBezTo>
                    <a:pt x="29215" y="16589"/>
                    <a:pt x="30147" y="16404"/>
                    <a:pt x="31027" y="16270"/>
                  </a:cubicBezTo>
                  <a:cubicBezTo>
                    <a:pt x="32061" y="16110"/>
                    <a:pt x="33043" y="15900"/>
                    <a:pt x="34000" y="15689"/>
                  </a:cubicBezTo>
                  <a:cubicBezTo>
                    <a:pt x="34772" y="15504"/>
                    <a:pt x="35493" y="15345"/>
                    <a:pt x="36233" y="15211"/>
                  </a:cubicBezTo>
                  <a:cubicBezTo>
                    <a:pt x="36929" y="15102"/>
                    <a:pt x="37618" y="14994"/>
                    <a:pt x="38307" y="14994"/>
                  </a:cubicBezTo>
                  <a:close/>
                  <a:moveTo>
                    <a:pt x="53249" y="28073"/>
                  </a:moveTo>
                  <a:cubicBezTo>
                    <a:pt x="53223" y="28105"/>
                    <a:pt x="53198" y="28130"/>
                    <a:pt x="53140" y="28156"/>
                  </a:cubicBezTo>
                  <a:lnTo>
                    <a:pt x="53038" y="28156"/>
                  </a:lnTo>
                  <a:cubicBezTo>
                    <a:pt x="53089" y="28130"/>
                    <a:pt x="53115" y="28105"/>
                    <a:pt x="53172" y="28073"/>
                  </a:cubicBezTo>
                  <a:close/>
                  <a:moveTo>
                    <a:pt x="53702" y="28022"/>
                  </a:moveTo>
                  <a:cubicBezTo>
                    <a:pt x="53651" y="28047"/>
                    <a:pt x="53593" y="28105"/>
                    <a:pt x="53542" y="28156"/>
                  </a:cubicBezTo>
                  <a:lnTo>
                    <a:pt x="53408" y="28156"/>
                  </a:lnTo>
                  <a:cubicBezTo>
                    <a:pt x="53459" y="28105"/>
                    <a:pt x="53517" y="28073"/>
                    <a:pt x="53568" y="28022"/>
                  </a:cubicBezTo>
                  <a:close/>
                  <a:moveTo>
                    <a:pt x="52770" y="28156"/>
                  </a:moveTo>
                  <a:lnTo>
                    <a:pt x="52770" y="28181"/>
                  </a:lnTo>
                  <a:lnTo>
                    <a:pt x="52745" y="28181"/>
                  </a:lnTo>
                  <a:lnTo>
                    <a:pt x="52770" y="28156"/>
                  </a:lnTo>
                  <a:close/>
                  <a:moveTo>
                    <a:pt x="54129" y="27996"/>
                  </a:moveTo>
                  <a:cubicBezTo>
                    <a:pt x="54046" y="28047"/>
                    <a:pt x="53995" y="28130"/>
                    <a:pt x="53938" y="28181"/>
                  </a:cubicBezTo>
                  <a:cubicBezTo>
                    <a:pt x="53887" y="28181"/>
                    <a:pt x="53810" y="28156"/>
                    <a:pt x="53753" y="28156"/>
                  </a:cubicBezTo>
                  <a:cubicBezTo>
                    <a:pt x="53810" y="28105"/>
                    <a:pt x="53887" y="28047"/>
                    <a:pt x="53938" y="27996"/>
                  </a:cubicBezTo>
                  <a:close/>
                  <a:moveTo>
                    <a:pt x="38977" y="14145"/>
                  </a:moveTo>
                  <a:cubicBezTo>
                    <a:pt x="39851" y="14145"/>
                    <a:pt x="40674" y="14330"/>
                    <a:pt x="41446" y="14866"/>
                  </a:cubicBezTo>
                  <a:cubicBezTo>
                    <a:pt x="44342" y="16806"/>
                    <a:pt x="43889" y="20474"/>
                    <a:pt x="43519" y="23715"/>
                  </a:cubicBezTo>
                  <a:cubicBezTo>
                    <a:pt x="43334" y="25259"/>
                    <a:pt x="43149" y="26720"/>
                    <a:pt x="43334" y="27888"/>
                  </a:cubicBezTo>
                  <a:cubicBezTo>
                    <a:pt x="43354" y="27989"/>
                    <a:pt x="43373" y="28091"/>
                    <a:pt x="43392" y="28182"/>
                  </a:cubicBezTo>
                  <a:lnTo>
                    <a:pt x="43392" y="28182"/>
                  </a:lnTo>
                  <a:cubicBezTo>
                    <a:pt x="43365" y="28074"/>
                    <a:pt x="43329" y="27964"/>
                    <a:pt x="43309" y="27837"/>
                  </a:cubicBezTo>
                  <a:cubicBezTo>
                    <a:pt x="43066" y="26746"/>
                    <a:pt x="43175" y="25393"/>
                    <a:pt x="43283" y="23926"/>
                  </a:cubicBezTo>
                  <a:cubicBezTo>
                    <a:pt x="43494" y="20927"/>
                    <a:pt x="43730" y="17546"/>
                    <a:pt x="41076" y="15664"/>
                  </a:cubicBezTo>
                  <a:cubicBezTo>
                    <a:pt x="40221" y="15051"/>
                    <a:pt x="39264" y="14834"/>
                    <a:pt x="38307" y="14834"/>
                  </a:cubicBezTo>
                  <a:cubicBezTo>
                    <a:pt x="37618" y="14834"/>
                    <a:pt x="36903" y="14943"/>
                    <a:pt x="36208" y="15077"/>
                  </a:cubicBezTo>
                  <a:cubicBezTo>
                    <a:pt x="35468" y="15211"/>
                    <a:pt x="34747" y="15370"/>
                    <a:pt x="33949" y="15530"/>
                  </a:cubicBezTo>
                  <a:cubicBezTo>
                    <a:pt x="33018" y="15740"/>
                    <a:pt x="32035" y="15951"/>
                    <a:pt x="31002" y="16110"/>
                  </a:cubicBezTo>
                  <a:cubicBezTo>
                    <a:pt x="30013" y="16270"/>
                    <a:pt x="29030" y="16487"/>
                    <a:pt x="27971" y="16748"/>
                  </a:cubicBezTo>
                  <a:cubicBezTo>
                    <a:pt x="27780" y="16780"/>
                    <a:pt x="27620" y="16831"/>
                    <a:pt x="27435" y="16857"/>
                  </a:cubicBezTo>
                  <a:cubicBezTo>
                    <a:pt x="27652" y="16806"/>
                    <a:pt x="27863" y="16748"/>
                    <a:pt x="28073" y="16697"/>
                  </a:cubicBezTo>
                  <a:cubicBezTo>
                    <a:pt x="28979" y="16429"/>
                    <a:pt x="29828" y="16193"/>
                    <a:pt x="30683" y="16034"/>
                  </a:cubicBezTo>
                  <a:cubicBezTo>
                    <a:pt x="31825" y="15791"/>
                    <a:pt x="32916" y="15472"/>
                    <a:pt x="33975" y="15185"/>
                  </a:cubicBezTo>
                  <a:cubicBezTo>
                    <a:pt x="34772" y="14943"/>
                    <a:pt x="35519" y="14732"/>
                    <a:pt x="36265" y="14547"/>
                  </a:cubicBezTo>
                  <a:cubicBezTo>
                    <a:pt x="37165" y="14330"/>
                    <a:pt x="38096" y="14145"/>
                    <a:pt x="38977" y="14145"/>
                  </a:cubicBezTo>
                  <a:close/>
                  <a:moveTo>
                    <a:pt x="54340" y="27996"/>
                  </a:moveTo>
                  <a:cubicBezTo>
                    <a:pt x="54391" y="27996"/>
                    <a:pt x="54448" y="28022"/>
                    <a:pt x="54525" y="28022"/>
                  </a:cubicBezTo>
                  <a:cubicBezTo>
                    <a:pt x="54448" y="28073"/>
                    <a:pt x="54391" y="28156"/>
                    <a:pt x="54314" y="28232"/>
                  </a:cubicBezTo>
                  <a:cubicBezTo>
                    <a:pt x="54257" y="28207"/>
                    <a:pt x="54206" y="28207"/>
                    <a:pt x="54129" y="28207"/>
                  </a:cubicBezTo>
                  <a:cubicBezTo>
                    <a:pt x="54206" y="28130"/>
                    <a:pt x="54257" y="28073"/>
                    <a:pt x="54340" y="27996"/>
                  </a:cubicBezTo>
                  <a:close/>
                  <a:moveTo>
                    <a:pt x="54710" y="28022"/>
                  </a:moveTo>
                  <a:cubicBezTo>
                    <a:pt x="54793" y="28047"/>
                    <a:pt x="54844" y="28047"/>
                    <a:pt x="54927" y="28047"/>
                  </a:cubicBezTo>
                  <a:cubicBezTo>
                    <a:pt x="54844" y="28130"/>
                    <a:pt x="54767" y="28207"/>
                    <a:pt x="54710" y="28290"/>
                  </a:cubicBezTo>
                  <a:cubicBezTo>
                    <a:pt x="54633" y="28290"/>
                    <a:pt x="54576" y="28264"/>
                    <a:pt x="54499" y="28264"/>
                  </a:cubicBezTo>
                  <a:cubicBezTo>
                    <a:pt x="54576" y="28181"/>
                    <a:pt x="54633" y="28105"/>
                    <a:pt x="54710" y="28022"/>
                  </a:cubicBezTo>
                  <a:close/>
                  <a:moveTo>
                    <a:pt x="39557" y="13271"/>
                  </a:moveTo>
                  <a:cubicBezTo>
                    <a:pt x="40380" y="13271"/>
                    <a:pt x="41178" y="13456"/>
                    <a:pt x="41924" y="13935"/>
                  </a:cubicBezTo>
                  <a:cubicBezTo>
                    <a:pt x="45089" y="15951"/>
                    <a:pt x="44451" y="19970"/>
                    <a:pt x="43889" y="23479"/>
                  </a:cubicBezTo>
                  <a:cubicBezTo>
                    <a:pt x="43628" y="25125"/>
                    <a:pt x="43385" y="26669"/>
                    <a:pt x="43519" y="27888"/>
                  </a:cubicBezTo>
                  <a:cubicBezTo>
                    <a:pt x="43541" y="28021"/>
                    <a:pt x="43562" y="28172"/>
                    <a:pt x="43587" y="28312"/>
                  </a:cubicBezTo>
                  <a:lnTo>
                    <a:pt x="43587" y="28312"/>
                  </a:lnTo>
                  <a:cubicBezTo>
                    <a:pt x="43556" y="28159"/>
                    <a:pt x="43515" y="28020"/>
                    <a:pt x="43494" y="27862"/>
                  </a:cubicBezTo>
                  <a:cubicBezTo>
                    <a:pt x="43309" y="26720"/>
                    <a:pt x="43494" y="25259"/>
                    <a:pt x="43653" y="23715"/>
                  </a:cubicBezTo>
                  <a:cubicBezTo>
                    <a:pt x="44049" y="20449"/>
                    <a:pt x="44502" y="16723"/>
                    <a:pt x="41554" y="14732"/>
                  </a:cubicBezTo>
                  <a:cubicBezTo>
                    <a:pt x="40731" y="14196"/>
                    <a:pt x="39876" y="13986"/>
                    <a:pt x="38977" y="13986"/>
                  </a:cubicBezTo>
                  <a:cubicBezTo>
                    <a:pt x="38071" y="13986"/>
                    <a:pt x="37139" y="14196"/>
                    <a:pt x="36233" y="14413"/>
                  </a:cubicBezTo>
                  <a:cubicBezTo>
                    <a:pt x="35468" y="14598"/>
                    <a:pt x="34721" y="14809"/>
                    <a:pt x="33949" y="15026"/>
                  </a:cubicBezTo>
                  <a:cubicBezTo>
                    <a:pt x="32884" y="15345"/>
                    <a:pt x="31799" y="15632"/>
                    <a:pt x="30651" y="15874"/>
                  </a:cubicBezTo>
                  <a:cubicBezTo>
                    <a:pt x="29802" y="16059"/>
                    <a:pt x="28954" y="16302"/>
                    <a:pt x="28048" y="16538"/>
                  </a:cubicBezTo>
                  <a:cubicBezTo>
                    <a:pt x="27595" y="16672"/>
                    <a:pt x="27142" y="16806"/>
                    <a:pt x="26695" y="16908"/>
                  </a:cubicBezTo>
                  <a:cubicBezTo>
                    <a:pt x="27142" y="16780"/>
                    <a:pt x="27569" y="16646"/>
                    <a:pt x="28022" y="16487"/>
                  </a:cubicBezTo>
                  <a:cubicBezTo>
                    <a:pt x="28820" y="16219"/>
                    <a:pt x="29566" y="15983"/>
                    <a:pt x="30306" y="15791"/>
                  </a:cubicBezTo>
                  <a:cubicBezTo>
                    <a:pt x="31557" y="15447"/>
                    <a:pt x="32782" y="15051"/>
                    <a:pt x="33949" y="14649"/>
                  </a:cubicBezTo>
                  <a:cubicBezTo>
                    <a:pt x="34721" y="14388"/>
                    <a:pt x="35519" y="14120"/>
                    <a:pt x="36316" y="13877"/>
                  </a:cubicBezTo>
                  <a:cubicBezTo>
                    <a:pt x="37382" y="13558"/>
                    <a:pt x="38498" y="13271"/>
                    <a:pt x="39557" y="13271"/>
                  </a:cubicBezTo>
                  <a:close/>
                  <a:moveTo>
                    <a:pt x="52534" y="28341"/>
                  </a:moveTo>
                  <a:cubicBezTo>
                    <a:pt x="52477" y="28392"/>
                    <a:pt x="52426" y="28424"/>
                    <a:pt x="52400" y="28449"/>
                  </a:cubicBezTo>
                  <a:lnTo>
                    <a:pt x="52292" y="28449"/>
                  </a:lnTo>
                  <a:cubicBezTo>
                    <a:pt x="52317" y="28424"/>
                    <a:pt x="52375" y="28392"/>
                    <a:pt x="52426" y="28366"/>
                  </a:cubicBezTo>
                  <a:cubicBezTo>
                    <a:pt x="52451" y="28366"/>
                    <a:pt x="52477" y="28341"/>
                    <a:pt x="52534" y="28341"/>
                  </a:cubicBezTo>
                  <a:close/>
                  <a:moveTo>
                    <a:pt x="52955" y="28315"/>
                  </a:moveTo>
                  <a:cubicBezTo>
                    <a:pt x="52904" y="28366"/>
                    <a:pt x="52853" y="28392"/>
                    <a:pt x="52796" y="28449"/>
                  </a:cubicBezTo>
                  <a:lnTo>
                    <a:pt x="52636" y="28449"/>
                  </a:lnTo>
                  <a:cubicBezTo>
                    <a:pt x="52694" y="28392"/>
                    <a:pt x="52745" y="28366"/>
                    <a:pt x="52796" y="28315"/>
                  </a:cubicBezTo>
                  <a:close/>
                  <a:moveTo>
                    <a:pt x="52056" y="28424"/>
                  </a:moveTo>
                  <a:cubicBezTo>
                    <a:pt x="52024" y="28449"/>
                    <a:pt x="51998" y="28449"/>
                    <a:pt x="51973" y="28475"/>
                  </a:cubicBezTo>
                  <a:lnTo>
                    <a:pt x="51947" y="28475"/>
                  </a:lnTo>
                  <a:cubicBezTo>
                    <a:pt x="51973" y="28475"/>
                    <a:pt x="51973" y="28449"/>
                    <a:pt x="51998" y="28449"/>
                  </a:cubicBezTo>
                  <a:cubicBezTo>
                    <a:pt x="52024" y="28424"/>
                    <a:pt x="52024" y="28424"/>
                    <a:pt x="52056" y="28424"/>
                  </a:cubicBezTo>
                  <a:close/>
                  <a:moveTo>
                    <a:pt x="53383" y="28290"/>
                  </a:moveTo>
                  <a:cubicBezTo>
                    <a:pt x="53332" y="28366"/>
                    <a:pt x="53249" y="28424"/>
                    <a:pt x="53198" y="28475"/>
                  </a:cubicBezTo>
                  <a:lnTo>
                    <a:pt x="53013" y="28475"/>
                  </a:lnTo>
                  <a:cubicBezTo>
                    <a:pt x="53064" y="28424"/>
                    <a:pt x="53140" y="28341"/>
                    <a:pt x="53198" y="28290"/>
                  </a:cubicBezTo>
                  <a:close/>
                  <a:moveTo>
                    <a:pt x="53810" y="28315"/>
                  </a:moveTo>
                  <a:cubicBezTo>
                    <a:pt x="53727" y="28392"/>
                    <a:pt x="53676" y="28449"/>
                    <a:pt x="53593" y="28526"/>
                  </a:cubicBezTo>
                  <a:cubicBezTo>
                    <a:pt x="53517" y="28526"/>
                    <a:pt x="53459" y="28500"/>
                    <a:pt x="53383" y="28500"/>
                  </a:cubicBezTo>
                  <a:cubicBezTo>
                    <a:pt x="53459" y="28449"/>
                    <a:pt x="53542" y="28366"/>
                    <a:pt x="53593" y="28315"/>
                  </a:cubicBezTo>
                  <a:close/>
                  <a:moveTo>
                    <a:pt x="40093" y="12391"/>
                  </a:moveTo>
                  <a:cubicBezTo>
                    <a:pt x="40891" y="12391"/>
                    <a:pt x="41688" y="12576"/>
                    <a:pt x="42403" y="13003"/>
                  </a:cubicBezTo>
                  <a:cubicBezTo>
                    <a:pt x="45861" y="15128"/>
                    <a:pt x="45006" y="19434"/>
                    <a:pt x="44266" y="23262"/>
                  </a:cubicBezTo>
                  <a:cubicBezTo>
                    <a:pt x="43947" y="24966"/>
                    <a:pt x="43628" y="26586"/>
                    <a:pt x="43704" y="27888"/>
                  </a:cubicBezTo>
                  <a:cubicBezTo>
                    <a:pt x="43730" y="28105"/>
                    <a:pt x="43762" y="28341"/>
                    <a:pt x="43787" y="28551"/>
                  </a:cubicBezTo>
                  <a:cubicBezTo>
                    <a:pt x="43730" y="28341"/>
                    <a:pt x="43704" y="28105"/>
                    <a:pt x="43679" y="27862"/>
                  </a:cubicBezTo>
                  <a:cubicBezTo>
                    <a:pt x="43545" y="26669"/>
                    <a:pt x="43787" y="25125"/>
                    <a:pt x="44049" y="23505"/>
                  </a:cubicBezTo>
                  <a:cubicBezTo>
                    <a:pt x="44610" y="19938"/>
                    <a:pt x="45248" y="15874"/>
                    <a:pt x="42007" y="13801"/>
                  </a:cubicBezTo>
                  <a:cubicBezTo>
                    <a:pt x="41312" y="13348"/>
                    <a:pt x="40489" y="13137"/>
                    <a:pt x="39557" y="13137"/>
                  </a:cubicBezTo>
                  <a:lnTo>
                    <a:pt x="39162" y="13137"/>
                  </a:lnTo>
                  <a:cubicBezTo>
                    <a:pt x="38179" y="13188"/>
                    <a:pt x="37190" y="13482"/>
                    <a:pt x="36265" y="13750"/>
                  </a:cubicBezTo>
                  <a:cubicBezTo>
                    <a:pt x="35493" y="13986"/>
                    <a:pt x="34696" y="14254"/>
                    <a:pt x="33924" y="14515"/>
                  </a:cubicBezTo>
                  <a:cubicBezTo>
                    <a:pt x="32724" y="14917"/>
                    <a:pt x="31531" y="15313"/>
                    <a:pt x="30281" y="15632"/>
                  </a:cubicBezTo>
                  <a:cubicBezTo>
                    <a:pt x="29534" y="15849"/>
                    <a:pt x="28769" y="16085"/>
                    <a:pt x="27971" y="16353"/>
                  </a:cubicBezTo>
                  <a:cubicBezTo>
                    <a:pt x="27333" y="16563"/>
                    <a:pt x="26663" y="16780"/>
                    <a:pt x="25974" y="16965"/>
                  </a:cubicBezTo>
                  <a:cubicBezTo>
                    <a:pt x="26612" y="16748"/>
                    <a:pt x="27225" y="16538"/>
                    <a:pt x="27863" y="16302"/>
                  </a:cubicBezTo>
                  <a:cubicBezTo>
                    <a:pt x="28577" y="16034"/>
                    <a:pt x="29273" y="15766"/>
                    <a:pt x="29962" y="15555"/>
                  </a:cubicBezTo>
                  <a:cubicBezTo>
                    <a:pt x="31289" y="15128"/>
                    <a:pt x="32597" y="14624"/>
                    <a:pt x="33873" y="14145"/>
                  </a:cubicBezTo>
                  <a:cubicBezTo>
                    <a:pt x="34696" y="13826"/>
                    <a:pt x="35519" y="13507"/>
                    <a:pt x="36342" y="13214"/>
                  </a:cubicBezTo>
                  <a:cubicBezTo>
                    <a:pt x="37541" y="12818"/>
                    <a:pt x="38843" y="12391"/>
                    <a:pt x="40093" y="12391"/>
                  </a:cubicBezTo>
                  <a:close/>
                  <a:moveTo>
                    <a:pt x="53995" y="28341"/>
                  </a:moveTo>
                  <a:cubicBezTo>
                    <a:pt x="54072" y="28341"/>
                    <a:pt x="54129" y="28341"/>
                    <a:pt x="54206" y="28366"/>
                  </a:cubicBezTo>
                  <a:cubicBezTo>
                    <a:pt x="54129" y="28449"/>
                    <a:pt x="54046" y="28526"/>
                    <a:pt x="53995" y="28609"/>
                  </a:cubicBezTo>
                  <a:cubicBezTo>
                    <a:pt x="53912" y="28583"/>
                    <a:pt x="53836" y="28583"/>
                    <a:pt x="53778" y="28551"/>
                  </a:cubicBezTo>
                  <a:cubicBezTo>
                    <a:pt x="53836" y="28475"/>
                    <a:pt x="53912" y="28392"/>
                    <a:pt x="53995" y="28341"/>
                  </a:cubicBezTo>
                  <a:close/>
                  <a:moveTo>
                    <a:pt x="40597" y="11517"/>
                  </a:moveTo>
                  <a:cubicBezTo>
                    <a:pt x="41395" y="11517"/>
                    <a:pt x="42167" y="11676"/>
                    <a:pt x="42881" y="12097"/>
                  </a:cubicBezTo>
                  <a:cubicBezTo>
                    <a:pt x="46633" y="14279"/>
                    <a:pt x="45567" y="18930"/>
                    <a:pt x="44636" y="23026"/>
                  </a:cubicBezTo>
                  <a:cubicBezTo>
                    <a:pt x="44240" y="24832"/>
                    <a:pt x="43838" y="26535"/>
                    <a:pt x="43889" y="27913"/>
                  </a:cubicBezTo>
                  <a:cubicBezTo>
                    <a:pt x="43889" y="28156"/>
                    <a:pt x="43921" y="28392"/>
                    <a:pt x="43972" y="28660"/>
                  </a:cubicBezTo>
                  <a:cubicBezTo>
                    <a:pt x="43921" y="28392"/>
                    <a:pt x="43864" y="28130"/>
                    <a:pt x="43864" y="27888"/>
                  </a:cubicBezTo>
                  <a:cubicBezTo>
                    <a:pt x="43762" y="26612"/>
                    <a:pt x="44081" y="24991"/>
                    <a:pt x="44425" y="23288"/>
                  </a:cubicBezTo>
                  <a:cubicBezTo>
                    <a:pt x="45165" y="19434"/>
                    <a:pt x="46020" y="15051"/>
                    <a:pt x="42486" y="12895"/>
                  </a:cubicBezTo>
                  <a:cubicBezTo>
                    <a:pt x="41739" y="12416"/>
                    <a:pt x="40916" y="12257"/>
                    <a:pt x="40093" y="12257"/>
                  </a:cubicBezTo>
                  <a:cubicBezTo>
                    <a:pt x="38817" y="12257"/>
                    <a:pt x="37509" y="12659"/>
                    <a:pt x="36291" y="13080"/>
                  </a:cubicBezTo>
                  <a:cubicBezTo>
                    <a:pt x="35468" y="13373"/>
                    <a:pt x="34638" y="13692"/>
                    <a:pt x="33815" y="14011"/>
                  </a:cubicBezTo>
                  <a:cubicBezTo>
                    <a:pt x="32539" y="14490"/>
                    <a:pt x="31238" y="14968"/>
                    <a:pt x="29911" y="15396"/>
                  </a:cubicBezTo>
                  <a:cubicBezTo>
                    <a:pt x="29215" y="15632"/>
                    <a:pt x="28526" y="15874"/>
                    <a:pt x="27812" y="16168"/>
                  </a:cubicBezTo>
                  <a:cubicBezTo>
                    <a:pt x="26982" y="16461"/>
                    <a:pt x="26159" y="16780"/>
                    <a:pt x="25311" y="17042"/>
                  </a:cubicBezTo>
                  <a:cubicBezTo>
                    <a:pt x="26108" y="16748"/>
                    <a:pt x="26855" y="16429"/>
                    <a:pt x="27620" y="16110"/>
                  </a:cubicBezTo>
                  <a:cubicBezTo>
                    <a:pt x="28290" y="15823"/>
                    <a:pt x="28954" y="15555"/>
                    <a:pt x="29592" y="15313"/>
                  </a:cubicBezTo>
                  <a:cubicBezTo>
                    <a:pt x="31053" y="14783"/>
                    <a:pt x="32463" y="14196"/>
                    <a:pt x="33841" y="13616"/>
                  </a:cubicBezTo>
                  <a:cubicBezTo>
                    <a:pt x="34670" y="13271"/>
                    <a:pt x="35544" y="12895"/>
                    <a:pt x="36393" y="12550"/>
                  </a:cubicBezTo>
                  <a:cubicBezTo>
                    <a:pt x="37726" y="12021"/>
                    <a:pt x="39213" y="11517"/>
                    <a:pt x="40597" y="11517"/>
                  </a:cubicBezTo>
                  <a:close/>
                  <a:moveTo>
                    <a:pt x="54391" y="28392"/>
                  </a:moveTo>
                  <a:cubicBezTo>
                    <a:pt x="54448" y="28392"/>
                    <a:pt x="54525" y="28424"/>
                    <a:pt x="54608" y="28424"/>
                  </a:cubicBezTo>
                  <a:cubicBezTo>
                    <a:pt x="54525" y="28526"/>
                    <a:pt x="54448" y="28609"/>
                    <a:pt x="54391" y="28711"/>
                  </a:cubicBezTo>
                  <a:cubicBezTo>
                    <a:pt x="54314" y="28685"/>
                    <a:pt x="54231" y="28660"/>
                    <a:pt x="54155" y="28634"/>
                  </a:cubicBezTo>
                  <a:lnTo>
                    <a:pt x="54391" y="28392"/>
                  </a:lnTo>
                  <a:close/>
                  <a:moveTo>
                    <a:pt x="41127" y="10611"/>
                  </a:moveTo>
                  <a:cubicBezTo>
                    <a:pt x="41899" y="10611"/>
                    <a:pt x="42671" y="10770"/>
                    <a:pt x="43360" y="11166"/>
                  </a:cubicBezTo>
                  <a:cubicBezTo>
                    <a:pt x="47373" y="13456"/>
                    <a:pt x="46122" y="18401"/>
                    <a:pt x="45006" y="22784"/>
                  </a:cubicBezTo>
                  <a:cubicBezTo>
                    <a:pt x="44527" y="24672"/>
                    <a:pt x="44081" y="26478"/>
                    <a:pt x="44081" y="27913"/>
                  </a:cubicBezTo>
                  <a:cubicBezTo>
                    <a:pt x="44081" y="28181"/>
                    <a:pt x="44106" y="28475"/>
                    <a:pt x="44132" y="28743"/>
                  </a:cubicBezTo>
                  <a:cubicBezTo>
                    <a:pt x="44081" y="28475"/>
                    <a:pt x="44049" y="28181"/>
                    <a:pt x="44049" y="27888"/>
                  </a:cubicBezTo>
                  <a:cubicBezTo>
                    <a:pt x="43998" y="26561"/>
                    <a:pt x="44368" y="24857"/>
                    <a:pt x="44795" y="23052"/>
                  </a:cubicBezTo>
                  <a:cubicBezTo>
                    <a:pt x="45727" y="18905"/>
                    <a:pt x="46792" y="14196"/>
                    <a:pt x="42964" y="11963"/>
                  </a:cubicBezTo>
                  <a:cubicBezTo>
                    <a:pt x="42218" y="11517"/>
                    <a:pt x="41420" y="11357"/>
                    <a:pt x="40597" y="11357"/>
                  </a:cubicBezTo>
                  <a:cubicBezTo>
                    <a:pt x="39187" y="11357"/>
                    <a:pt x="37701" y="11887"/>
                    <a:pt x="36316" y="12416"/>
                  </a:cubicBezTo>
                  <a:cubicBezTo>
                    <a:pt x="35468" y="12761"/>
                    <a:pt x="34613" y="13137"/>
                    <a:pt x="33790" y="13482"/>
                  </a:cubicBezTo>
                  <a:cubicBezTo>
                    <a:pt x="32405" y="14037"/>
                    <a:pt x="31002" y="14649"/>
                    <a:pt x="29534" y="15153"/>
                  </a:cubicBezTo>
                  <a:cubicBezTo>
                    <a:pt x="28896" y="15396"/>
                    <a:pt x="28233" y="15689"/>
                    <a:pt x="27544" y="15983"/>
                  </a:cubicBezTo>
                  <a:cubicBezTo>
                    <a:pt x="26612" y="16378"/>
                    <a:pt x="25655" y="16780"/>
                    <a:pt x="24673" y="17099"/>
                  </a:cubicBezTo>
                  <a:cubicBezTo>
                    <a:pt x="25578" y="16748"/>
                    <a:pt x="26453" y="16327"/>
                    <a:pt x="27333" y="15925"/>
                  </a:cubicBezTo>
                  <a:cubicBezTo>
                    <a:pt x="27997" y="15632"/>
                    <a:pt x="28609" y="15313"/>
                    <a:pt x="29247" y="15077"/>
                  </a:cubicBezTo>
                  <a:cubicBezTo>
                    <a:pt x="30785" y="14439"/>
                    <a:pt x="32329" y="13718"/>
                    <a:pt x="33815" y="13054"/>
                  </a:cubicBezTo>
                  <a:cubicBezTo>
                    <a:pt x="34670" y="12684"/>
                    <a:pt x="35544" y="12282"/>
                    <a:pt x="36425" y="11912"/>
                  </a:cubicBezTo>
                  <a:cubicBezTo>
                    <a:pt x="37988" y="11198"/>
                    <a:pt x="39615" y="10611"/>
                    <a:pt x="41127" y="10611"/>
                  </a:cubicBezTo>
                  <a:close/>
                  <a:moveTo>
                    <a:pt x="51258" y="28711"/>
                  </a:moveTo>
                  <a:cubicBezTo>
                    <a:pt x="51226" y="28711"/>
                    <a:pt x="51201" y="28743"/>
                    <a:pt x="51201" y="28743"/>
                  </a:cubicBezTo>
                  <a:lnTo>
                    <a:pt x="51150" y="28743"/>
                  </a:lnTo>
                  <a:cubicBezTo>
                    <a:pt x="51150" y="28743"/>
                    <a:pt x="51175" y="28743"/>
                    <a:pt x="51201" y="28711"/>
                  </a:cubicBezTo>
                  <a:close/>
                  <a:moveTo>
                    <a:pt x="51737" y="28634"/>
                  </a:moveTo>
                  <a:cubicBezTo>
                    <a:pt x="51705" y="28660"/>
                    <a:pt x="51654" y="28711"/>
                    <a:pt x="51628" y="28743"/>
                  </a:cubicBezTo>
                  <a:lnTo>
                    <a:pt x="51494" y="28743"/>
                  </a:lnTo>
                  <a:cubicBezTo>
                    <a:pt x="51520" y="28711"/>
                    <a:pt x="51577" y="28685"/>
                    <a:pt x="51603" y="28660"/>
                  </a:cubicBezTo>
                  <a:cubicBezTo>
                    <a:pt x="51654" y="28660"/>
                    <a:pt x="51705" y="28660"/>
                    <a:pt x="51737" y="28634"/>
                  </a:cubicBezTo>
                  <a:close/>
                  <a:moveTo>
                    <a:pt x="52183" y="28609"/>
                  </a:moveTo>
                  <a:cubicBezTo>
                    <a:pt x="52132" y="28660"/>
                    <a:pt x="52081" y="28685"/>
                    <a:pt x="52024" y="28743"/>
                  </a:cubicBezTo>
                  <a:lnTo>
                    <a:pt x="51864" y="28743"/>
                  </a:lnTo>
                  <a:cubicBezTo>
                    <a:pt x="51922" y="28685"/>
                    <a:pt x="51973" y="28660"/>
                    <a:pt x="52024" y="28609"/>
                  </a:cubicBezTo>
                  <a:close/>
                  <a:moveTo>
                    <a:pt x="52636" y="28609"/>
                  </a:moveTo>
                  <a:cubicBezTo>
                    <a:pt x="52585" y="28660"/>
                    <a:pt x="52502" y="28711"/>
                    <a:pt x="52451" y="28768"/>
                  </a:cubicBezTo>
                  <a:lnTo>
                    <a:pt x="52241" y="28768"/>
                  </a:lnTo>
                  <a:cubicBezTo>
                    <a:pt x="52317" y="28711"/>
                    <a:pt x="52375" y="28660"/>
                    <a:pt x="52451" y="28609"/>
                  </a:cubicBezTo>
                  <a:close/>
                  <a:moveTo>
                    <a:pt x="41605" y="9705"/>
                  </a:moveTo>
                  <a:cubicBezTo>
                    <a:pt x="42403" y="9705"/>
                    <a:pt x="43149" y="9864"/>
                    <a:pt x="43838" y="10266"/>
                  </a:cubicBezTo>
                  <a:cubicBezTo>
                    <a:pt x="48145" y="12601"/>
                    <a:pt x="46658" y="17897"/>
                    <a:pt x="45382" y="22573"/>
                  </a:cubicBezTo>
                  <a:cubicBezTo>
                    <a:pt x="44821" y="24538"/>
                    <a:pt x="44291" y="26427"/>
                    <a:pt x="44266" y="27913"/>
                  </a:cubicBezTo>
                  <a:cubicBezTo>
                    <a:pt x="44240" y="28207"/>
                    <a:pt x="44266" y="28526"/>
                    <a:pt x="44317" y="28845"/>
                  </a:cubicBezTo>
                  <a:lnTo>
                    <a:pt x="44291" y="28845"/>
                  </a:lnTo>
                  <a:cubicBezTo>
                    <a:pt x="44240" y="28526"/>
                    <a:pt x="44208" y="28207"/>
                    <a:pt x="44208" y="27913"/>
                  </a:cubicBezTo>
                  <a:cubicBezTo>
                    <a:pt x="44208" y="26478"/>
                    <a:pt x="44661" y="24698"/>
                    <a:pt x="45140" y="22809"/>
                  </a:cubicBezTo>
                  <a:cubicBezTo>
                    <a:pt x="46282" y="18401"/>
                    <a:pt x="47532" y="13373"/>
                    <a:pt x="43443" y="11038"/>
                  </a:cubicBezTo>
                  <a:cubicBezTo>
                    <a:pt x="42747" y="10662"/>
                    <a:pt x="41975" y="10451"/>
                    <a:pt x="41127" y="10451"/>
                  </a:cubicBezTo>
                  <a:cubicBezTo>
                    <a:pt x="40731" y="10451"/>
                    <a:pt x="40329" y="10502"/>
                    <a:pt x="39902" y="10585"/>
                  </a:cubicBezTo>
                  <a:cubicBezTo>
                    <a:pt x="38683" y="10796"/>
                    <a:pt x="37433" y="11300"/>
                    <a:pt x="36367" y="11753"/>
                  </a:cubicBezTo>
                  <a:cubicBezTo>
                    <a:pt x="35493" y="12155"/>
                    <a:pt x="34613" y="12550"/>
                    <a:pt x="33764" y="12920"/>
                  </a:cubicBezTo>
                  <a:cubicBezTo>
                    <a:pt x="32278" y="13590"/>
                    <a:pt x="30734" y="14305"/>
                    <a:pt x="29190" y="14943"/>
                  </a:cubicBezTo>
                  <a:cubicBezTo>
                    <a:pt x="28552" y="15185"/>
                    <a:pt x="27888" y="15504"/>
                    <a:pt x="27250" y="15791"/>
                  </a:cubicBezTo>
                  <a:cubicBezTo>
                    <a:pt x="26217" y="16302"/>
                    <a:pt x="25151" y="16780"/>
                    <a:pt x="24060" y="17150"/>
                  </a:cubicBezTo>
                  <a:cubicBezTo>
                    <a:pt x="25068" y="16748"/>
                    <a:pt x="26057" y="16244"/>
                    <a:pt x="27014" y="15766"/>
                  </a:cubicBezTo>
                  <a:cubicBezTo>
                    <a:pt x="27620" y="15447"/>
                    <a:pt x="28258" y="15102"/>
                    <a:pt x="28871" y="14834"/>
                  </a:cubicBezTo>
                  <a:cubicBezTo>
                    <a:pt x="30574" y="14069"/>
                    <a:pt x="32278" y="13239"/>
                    <a:pt x="33924" y="12442"/>
                  </a:cubicBezTo>
                  <a:cubicBezTo>
                    <a:pt x="34747" y="12046"/>
                    <a:pt x="35627" y="11644"/>
                    <a:pt x="36450" y="11249"/>
                  </a:cubicBezTo>
                  <a:cubicBezTo>
                    <a:pt x="38179" y="10426"/>
                    <a:pt x="39959" y="9705"/>
                    <a:pt x="41605" y="9705"/>
                  </a:cubicBezTo>
                  <a:close/>
                  <a:moveTo>
                    <a:pt x="53064" y="28609"/>
                  </a:moveTo>
                  <a:cubicBezTo>
                    <a:pt x="52981" y="28685"/>
                    <a:pt x="52930" y="28768"/>
                    <a:pt x="52853" y="28845"/>
                  </a:cubicBezTo>
                  <a:cubicBezTo>
                    <a:pt x="52796" y="28819"/>
                    <a:pt x="52719" y="28819"/>
                    <a:pt x="52636" y="28794"/>
                  </a:cubicBezTo>
                  <a:cubicBezTo>
                    <a:pt x="52719" y="28743"/>
                    <a:pt x="52770" y="28660"/>
                    <a:pt x="52853" y="28609"/>
                  </a:cubicBezTo>
                  <a:close/>
                  <a:moveTo>
                    <a:pt x="53249" y="28634"/>
                  </a:moveTo>
                  <a:cubicBezTo>
                    <a:pt x="53332" y="28634"/>
                    <a:pt x="53408" y="28660"/>
                    <a:pt x="53491" y="28660"/>
                  </a:cubicBezTo>
                  <a:cubicBezTo>
                    <a:pt x="53408" y="28743"/>
                    <a:pt x="53332" y="28819"/>
                    <a:pt x="53274" y="28902"/>
                  </a:cubicBezTo>
                  <a:cubicBezTo>
                    <a:pt x="53198" y="28902"/>
                    <a:pt x="53115" y="28870"/>
                    <a:pt x="53038" y="28870"/>
                  </a:cubicBezTo>
                  <a:cubicBezTo>
                    <a:pt x="53115" y="28794"/>
                    <a:pt x="53172" y="28711"/>
                    <a:pt x="53249" y="28634"/>
                  </a:cubicBezTo>
                  <a:close/>
                  <a:moveTo>
                    <a:pt x="50461" y="28979"/>
                  </a:moveTo>
                  <a:cubicBezTo>
                    <a:pt x="50429" y="28979"/>
                    <a:pt x="50378" y="29004"/>
                    <a:pt x="50352" y="29004"/>
                  </a:cubicBezTo>
                  <a:lnTo>
                    <a:pt x="50269" y="29004"/>
                  </a:lnTo>
                  <a:cubicBezTo>
                    <a:pt x="50327" y="29004"/>
                    <a:pt x="50352" y="28979"/>
                    <a:pt x="50378" y="28979"/>
                  </a:cubicBezTo>
                  <a:close/>
                  <a:moveTo>
                    <a:pt x="50965" y="28902"/>
                  </a:moveTo>
                  <a:lnTo>
                    <a:pt x="50965" y="28902"/>
                  </a:lnTo>
                  <a:cubicBezTo>
                    <a:pt x="50907" y="28953"/>
                    <a:pt x="50856" y="28979"/>
                    <a:pt x="50805" y="29004"/>
                  </a:cubicBezTo>
                  <a:lnTo>
                    <a:pt x="50646" y="29004"/>
                  </a:lnTo>
                  <a:cubicBezTo>
                    <a:pt x="50697" y="28979"/>
                    <a:pt x="50748" y="28953"/>
                    <a:pt x="50805" y="28928"/>
                  </a:cubicBezTo>
                  <a:cubicBezTo>
                    <a:pt x="50856" y="28928"/>
                    <a:pt x="50907" y="28928"/>
                    <a:pt x="50965" y="28902"/>
                  </a:cubicBezTo>
                  <a:close/>
                  <a:moveTo>
                    <a:pt x="53651" y="28685"/>
                  </a:moveTo>
                  <a:cubicBezTo>
                    <a:pt x="53727" y="28711"/>
                    <a:pt x="53810" y="28711"/>
                    <a:pt x="53887" y="28743"/>
                  </a:cubicBezTo>
                  <a:cubicBezTo>
                    <a:pt x="53810" y="28819"/>
                    <a:pt x="53727" y="28928"/>
                    <a:pt x="53676" y="29004"/>
                  </a:cubicBezTo>
                  <a:cubicBezTo>
                    <a:pt x="53593" y="28979"/>
                    <a:pt x="53517" y="28979"/>
                    <a:pt x="53434" y="28953"/>
                  </a:cubicBezTo>
                  <a:cubicBezTo>
                    <a:pt x="53517" y="28870"/>
                    <a:pt x="53568" y="28768"/>
                    <a:pt x="53651" y="28685"/>
                  </a:cubicBezTo>
                  <a:close/>
                  <a:moveTo>
                    <a:pt x="51418" y="28902"/>
                  </a:moveTo>
                  <a:cubicBezTo>
                    <a:pt x="51360" y="28928"/>
                    <a:pt x="51309" y="28979"/>
                    <a:pt x="51258" y="29030"/>
                  </a:cubicBezTo>
                  <a:lnTo>
                    <a:pt x="51041" y="29030"/>
                  </a:lnTo>
                  <a:cubicBezTo>
                    <a:pt x="51124" y="28979"/>
                    <a:pt x="51175" y="28928"/>
                    <a:pt x="51226" y="28902"/>
                  </a:cubicBezTo>
                  <a:close/>
                  <a:moveTo>
                    <a:pt x="51679" y="28870"/>
                  </a:moveTo>
                  <a:cubicBezTo>
                    <a:pt x="51737" y="28870"/>
                    <a:pt x="51813" y="28902"/>
                    <a:pt x="51864" y="28902"/>
                  </a:cubicBezTo>
                  <a:cubicBezTo>
                    <a:pt x="51813" y="28953"/>
                    <a:pt x="51737" y="29004"/>
                    <a:pt x="51679" y="29062"/>
                  </a:cubicBezTo>
                  <a:lnTo>
                    <a:pt x="51469" y="29062"/>
                  </a:lnTo>
                  <a:cubicBezTo>
                    <a:pt x="51520" y="29004"/>
                    <a:pt x="51603" y="28953"/>
                    <a:pt x="51679" y="28870"/>
                  </a:cubicBezTo>
                  <a:close/>
                  <a:moveTo>
                    <a:pt x="52081" y="28902"/>
                  </a:moveTo>
                  <a:cubicBezTo>
                    <a:pt x="52158" y="28902"/>
                    <a:pt x="52241" y="28902"/>
                    <a:pt x="52317" y="28928"/>
                  </a:cubicBezTo>
                  <a:cubicBezTo>
                    <a:pt x="52241" y="28979"/>
                    <a:pt x="52183" y="29062"/>
                    <a:pt x="52107" y="29138"/>
                  </a:cubicBezTo>
                  <a:cubicBezTo>
                    <a:pt x="52024" y="29113"/>
                    <a:pt x="51947" y="29113"/>
                    <a:pt x="51864" y="29087"/>
                  </a:cubicBezTo>
                  <a:cubicBezTo>
                    <a:pt x="51947" y="29030"/>
                    <a:pt x="52024" y="28953"/>
                    <a:pt x="52081" y="28902"/>
                  </a:cubicBezTo>
                  <a:close/>
                  <a:moveTo>
                    <a:pt x="54046" y="28768"/>
                  </a:moveTo>
                  <a:cubicBezTo>
                    <a:pt x="54129" y="28794"/>
                    <a:pt x="54206" y="28819"/>
                    <a:pt x="54289" y="28819"/>
                  </a:cubicBezTo>
                  <a:cubicBezTo>
                    <a:pt x="54206" y="28928"/>
                    <a:pt x="54129" y="29030"/>
                    <a:pt x="54072" y="29138"/>
                  </a:cubicBezTo>
                  <a:cubicBezTo>
                    <a:pt x="53995" y="29113"/>
                    <a:pt x="53912" y="29087"/>
                    <a:pt x="53810" y="29062"/>
                  </a:cubicBezTo>
                  <a:cubicBezTo>
                    <a:pt x="53887" y="28953"/>
                    <a:pt x="53970" y="28870"/>
                    <a:pt x="54046" y="28768"/>
                  </a:cubicBezTo>
                  <a:close/>
                  <a:moveTo>
                    <a:pt x="52502" y="28928"/>
                  </a:moveTo>
                  <a:cubicBezTo>
                    <a:pt x="52585" y="28953"/>
                    <a:pt x="52662" y="28953"/>
                    <a:pt x="52745" y="28953"/>
                  </a:cubicBezTo>
                  <a:cubicBezTo>
                    <a:pt x="52662" y="29030"/>
                    <a:pt x="52611" y="29113"/>
                    <a:pt x="52534" y="29221"/>
                  </a:cubicBezTo>
                  <a:cubicBezTo>
                    <a:pt x="52451" y="29189"/>
                    <a:pt x="52375" y="29164"/>
                    <a:pt x="52292" y="29164"/>
                  </a:cubicBezTo>
                  <a:cubicBezTo>
                    <a:pt x="52343" y="29087"/>
                    <a:pt x="52426" y="29004"/>
                    <a:pt x="52502" y="28928"/>
                  </a:cubicBezTo>
                  <a:close/>
                  <a:moveTo>
                    <a:pt x="49580" y="29189"/>
                  </a:moveTo>
                  <a:lnTo>
                    <a:pt x="49580" y="29189"/>
                  </a:lnTo>
                  <a:cubicBezTo>
                    <a:pt x="49555" y="29221"/>
                    <a:pt x="49529" y="29247"/>
                    <a:pt x="49472" y="29272"/>
                  </a:cubicBezTo>
                  <a:cubicBezTo>
                    <a:pt x="49446" y="29272"/>
                    <a:pt x="49421" y="29272"/>
                    <a:pt x="49370" y="29247"/>
                  </a:cubicBezTo>
                  <a:cubicBezTo>
                    <a:pt x="49421" y="29247"/>
                    <a:pt x="49446" y="29221"/>
                    <a:pt x="49472" y="29221"/>
                  </a:cubicBezTo>
                  <a:cubicBezTo>
                    <a:pt x="49529" y="29221"/>
                    <a:pt x="49555" y="29221"/>
                    <a:pt x="49580" y="29189"/>
                  </a:cubicBezTo>
                  <a:close/>
                  <a:moveTo>
                    <a:pt x="50110" y="29164"/>
                  </a:moveTo>
                  <a:cubicBezTo>
                    <a:pt x="50059" y="29221"/>
                    <a:pt x="50008" y="29247"/>
                    <a:pt x="49950" y="29272"/>
                  </a:cubicBezTo>
                  <a:lnTo>
                    <a:pt x="49765" y="29272"/>
                  </a:lnTo>
                  <a:cubicBezTo>
                    <a:pt x="49823" y="29247"/>
                    <a:pt x="49899" y="29221"/>
                    <a:pt x="49950" y="29189"/>
                  </a:cubicBezTo>
                  <a:cubicBezTo>
                    <a:pt x="50008" y="29164"/>
                    <a:pt x="50059" y="29164"/>
                    <a:pt x="50110" y="29164"/>
                  </a:cubicBezTo>
                  <a:close/>
                  <a:moveTo>
                    <a:pt x="52904" y="29004"/>
                  </a:moveTo>
                  <a:cubicBezTo>
                    <a:pt x="52981" y="29004"/>
                    <a:pt x="53089" y="29030"/>
                    <a:pt x="53172" y="29030"/>
                  </a:cubicBezTo>
                  <a:cubicBezTo>
                    <a:pt x="53089" y="29138"/>
                    <a:pt x="53013" y="29221"/>
                    <a:pt x="52955" y="29298"/>
                  </a:cubicBezTo>
                  <a:cubicBezTo>
                    <a:pt x="52904" y="29298"/>
                    <a:pt x="52853" y="29272"/>
                    <a:pt x="52770" y="29272"/>
                  </a:cubicBezTo>
                  <a:cubicBezTo>
                    <a:pt x="52745" y="29247"/>
                    <a:pt x="52719" y="29247"/>
                    <a:pt x="52694" y="29247"/>
                  </a:cubicBezTo>
                  <a:cubicBezTo>
                    <a:pt x="52770" y="29164"/>
                    <a:pt x="52853" y="29087"/>
                    <a:pt x="52904" y="29004"/>
                  </a:cubicBezTo>
                  <a:close/>
                  <a:moveTo>
                    <a:pt x="50620" y="29164"/>
                  </a:moveTo>
                  <a:cubicBezTo>
                    <a:pt x="50563" y="29221"/>
                    <a:pt x="50486" y="29272"/>
                    <a:pt x="50429" y="29323"/>
                  </a:cubicBezTo>
                  <a:cubicBezTo>
                    <a:pt x="50352" y="29298"/>
                    <a:pt x="50269" y="29298"/>
                    <a:pt x="50193" y="29298"/>
                  </a:cubicBezTo>
                  <a:cubicBezTo>
                    <a:pt x="50269" y="29247"/>
                    <a:pt x="50352" y="29221"/>
                    <a:pt x="50403" y="29164"/>
                  </a:cubicBezTo>
                  <a:close/>
                  <a:moveTo>
                    <a:pt x="51099" y="29164"/>
                  </a:moveTo>
                  <a:cubicBezTo>
                    <a:pt x="51016" y="29247"/>
                    <a:pt x="50965" y="29298"/>
                    <a:pt x="50882" y="29349"/>
                  </a:cubicBezTo>
                  <a:cubicBezTo>
                    <a:pt x="50805" y="29349"/>
                    <a:pt x="50722" y="29349"/>
                    <a:pt x="50646" y="29323"/>
                  </a:cubicBezTo>
                  <a:cubicBezTo>
                    <a:pt x="50722" y="29272"/>
                    <a:pt x="50780" y="29221"/>
                    <a:pt x="50856" y="29164"/>
                  </a:cubicBezTo>
                  <a:close/>
                  <a:moveTo>
                    <a:pt x="51309" y="29189"/>
                  </a:moveTo>
                  <a:cubicBezTo>
                    <a:pt x="51386" y="29189"/>
                    <a:pt x="51469" y="29189"/>
                    <a:pt x="51545" y="29221"/>
                  </a:cubicBezTo>
                  <a:cubicBezTo>
                    <a:pt x="51469" y="29272"/>
                    <a:pt x="51418" y="29349"/>
                    <a:pt x="51335" y="29406"/>
                  </a:cubicBezTo>
                  <a:cubicBezTo>
                    <a:pt x="51258" y="29406"/>
                    <a:pt x="51175" y="29381"/>
                    <a:pt x="51099" y="29381"/>
                  </a:cubicBezTo>
                  <a:cubicBezTo>
                    <a:pt x="51150" y="29323"/>
                    <a:pt x="51226" y="29247"/>
                    <a:pt x="51309" y="29189"/>
                  </a:cubicBezTo>
                  <a:close/>
                  <a:moveTo>
                    <a:pt x="44476" y="29030"/>
                  </a:moveTo>
                  <a:lnTo>
                    <a:pt x="44476" y="29030"/>
                  </a:lnTo>
                  <a:cubicBezTo>
                    <a:pt x="45325" y="29247"/>
                    <a:pt x="46205" y="29323"/>
                    <a:pt x="47111" y="29349"/>
                  </a:cubicBezTo>
                  <a:cubicBezTo>
                    <a:pt x="46735" y="29406"/>
                    <a:pt x="46365" y="29432"/>
                    <a:pt x="45995" y="29432"/>
                  </a:cubicBezTo>
                  <a:cubicBezTo>
                    <a:pt x="45516" y="29432"/>
                    <a:pt x="45038" y="29381"/>
                    <a:pt x="44527" y="29221"/>
                  </a:cubicBezTo>
                  <a:lnTo>
                    <a:pt x="44502" y="29221"/>
                  </a:lnTo>
                  <a:cubicBezTo>
                    <a:pt x="44502" y="29164"/>
                    <a:pt x="44502" y="29113"/>
                    <a:pt x="44476" y="29030"/>
                  </a:cubicBezTo>
                  <a:close/>
                  <a:moveTo>
                    <a:pt x="53332" y="29087"/>
                  </a:moveTo>
                  <a:cubicBezTo>
                    <a:pt x="53408" y="29087"/>
                    <a:pt x="53491" y="29113"/>
                    <a:pt x="53568" y="29138"/>
                  </a:cubicBezTo>
                  <a:cubicBezTo>
                    <a:pt x="53491" y="29247"/>
                    <a:pt x="53434" y="29323"/>
                    <a:pt x="53357" y="29432"/>
                  </a:cubicBezTo>
                  <a:cubicBezTo>
                    <a:pt x="53274" y="29406"/>
                    <a:pt x="53198" y="29381"/>
                    <a:pt x="53115" y="29349"/>
                  </a:cubicBezTo>
                  <a:cubicBezTo>
                    <a:pt x="53172" y="29247"/>
                    <a:pt x="53249" y="29164"/>
                    <a:pt x="53332" y="29087"/>
                  </a:cubicBezTo>
                  <a:close/>
                  <a:moveTo>
                    <a:pt x="51737" y="29221"/>
                  </a:moveTo>
                  <a:cubicBezTo>
                    <a:pt x="51813" y="29247"/>
                    <a:pt x="51896" y="29247"/>
                    <a:pt x="51998" y="29272"/>
                  </a:cubicBezTo>
                  <a:cubicBezTo>
                    <a:pt x="51922" y="29323"/>
                    <a:pt x="51864" y="29406"/>
                    <a:pt x="51788" y="29483"/>
                  </a:cubicBezTo>
                  <a:cubicBezTo>
                    <a:pt x="51705" y="29483"/>
                    <a:pt x="51603" y="29457"/>
                    <a:pt x="51520" y="29432"/>
                  </a:cubicBezTo>
                  <a:cubicBezTo>
                    <a:pt x="51603" y="29381"/>
                    <a:pt x="51654" y="29298"/>
                    <a:pt x="51737" y="29221"/>
                  </a:cubicBezTo>
                  <a:close/>
                  <a:moveTo>
                    <a:pt x="53727" y="29189"/>
                  </a:moveTo>
                  <a:cubicBezTo>
                    <a:pt x="53810" y="29221"/>
                    <a:pt x="53887" y="29247"/>
                    <a:pt x="53970" y="29272"/>
                  </a:cubicBezTo>
                  <a:cubicBezTo>
                    <a:pt x="53912" y="29349"/>
                    <a:pt x="53836" y="29457"/>
                    <a:pt x="53778" y="29566"/>
                  </a:cubicBezTo>
                  <a:cubicBezTo>
                    <a:pt x="53676" y="29540"/>
                    <a:pt x="53593" y="29508"/>
                    <a:pt x="53517" y="29483"/>
                  </a:cubicBezTo>
                  <a:cubicBezTo>
                    <a:pt x="53593" y="29381"/>
                    <a:pt x="53651" y="29272"/>
                    <a:pt x="53727" y="29189"/>
                  </a:cubicBezTo>
                  <a:close/>
                  <a:moveTo>
                    <a:pt x="52158" y="29298"/>
                  </a:moveTo>
                  <a:cubicBezTo>
                    <a:pt x="52266" y="29298"/>
                    <a:pt x="52343" y="29323"/>
                    <a:pt x="52426" y="29323"/>
                  </a:cubicBezTo>
                  <a:cubicBezTo>
                    <a:pt x="52343" y="29406"/>
                    <a:pt x="52292" y="29508"/>
                    <a:pt x="52241" y="29591"/>
                  </a:cubicBezTo>
                  <a:cubicBezTo>
                    <a:pt x="52132" y="29566"/>
                    <a:pt x="52056" y="29540"/>
                    <a:pt x="51947" y="29540"/>
                  </a:cubicBezTo>
                  <a:cubicBezTo>
                    <a:pt x="52024" y="29457"/>
                    <a:pt x="52107" y="29381"/>
                    <a:pt x="52158" y="29298"/>
                  </a:cubicBezTo>
                  <a:close/>
                  <a:moveTo>
                    <a:pt x="52585" y="29381"/>
                  </a:moveTo>
                  <a:cubicBezTo>
                    <a:pt x="52636" y="29381"/>
                    <a:pt x="52694" y="29406"/>
                    <a:pt x="52745" y="29406"/>
                  </a:cubicBezTo>
                  <a:cubicBezTo>
                    <a:pt x="52770" y="29406"/>
                    <a:pt x="52821" y="29432"/>
                    <a:pt x="52853" y="29432"/>
                  </a:cubicBezTo>
                  <a:cubicBezTo>
                    <a:pt x="52796" y="29508"/>
                    <a:pt x="52745" y="29566"/>
                    <a:pt x="52719" y="29642"/>
                  </a:cubicBezTo>
                  <a:cubicBezTo>
                    <a:pt x="52694" y="29642"/>
                    <a:pt x="52662" y="29668"/>
                    <a:pt x="52662" y="29700"/>
                  </a:cubicBezTo>
                  <a:cubicBezTo>
                    <a:pt x="52560" y="29668"/>
                    <a:pt x="52477" y="29642"/>
                    <a:pt x="52375" y="29617"/>
                  </a:cubicBezTo>
                  <a:cubicBezTo>
                    <a:pt x="52451" y="29540"/>
                    <a:pt x="52534" y="29457"/>
                    <a:pt x="52585" y="29381"/>
                  </a:cubicBezTo>
                  <a:close/>
                  <a:moveTo>
                    <a:pt x="48036" y="29381"/>
                  </a:moveTo>
                  <a:cubicBezTo>
                    <a:pt x="47373" y="29591"/>
                    <a:pt x="46684" y="29802"/>
                    <a:pt x="45937" y="29802"/>
                  </a:cubicBezTo>
                  <a:cubicBezTo>
                    <a:pt x="45567" y="29802"/>
                    <a:pt x="45165" y="29751"/>
                    <a:pt x="44770" y="29591"/>
                  </a:cubicBezTo>
                  <a:cubicBezTo>
                    <a:pt x="44719" y="29566"/>
                    <a:pt x="44636" y="29540"/>
                    <a:pt x="44585" y="29508"/>
                  </a:cubicBezTo>
                  <a:cubicBezTo>
                    <a:pt x="44559" y="29457"/>
                    <a:pt x="44559" y="29432"/>
                    <a:pt x="44559" y="29381"/>
                  </a:cubicBezTo>
                  <a:lnTo>
                    <a:pt x="44559" y="29381"/>
                  </a:lnTo>
                  <a:cubicBezTo>
                    <a:pt x="45038" y="29540"/>
                    <a:pt x="45516" y="29591"/>
                    <a:pt x="45995" y="29591"/>
                  </a:cubicBezTo>
                  <a:cubicBezTo>
                    <a:pt x="46601" y="29591"/>
                    <a:pt x="47188" y="29508"/>
                    <a:pt x="47749" y="29406"/>
                  </a:cubicBezTo>
                  <a:lnTo>
                    <a:pt x="47877" y="29406"/>
                  </a:lnTo>
                  <a:cubicBezTo>
                    <a:pt x="47934" y="29406"/>
                    <a:pt x="47985" y="29381"/>
                    <a:pt x="48036" y="29381"/>
                  </a:cubicBezTo>
                  <a:close/>
                  <a:moveTo>
                    <a:pt x="53013" y="29483"/>
                  </a:moveTo>
                  <a:cubicBezTo>
                    <a:pt x="53089" y="29508"/>
                    <a:pt x="53198" y="29540"/>
                    <a:pt x="53274" y="29566"/>
                  </a:cubicBezTo>
                  <a:cubicBezTo>
                    <a:pt x="53249" y="29591"/>
                    <a:pt x="53223" y="29617"/>
                    <a:pt x="53198" y="29668"/>
                  </a:cubicBezTo>
                  <a:cubicBezTo>
                    <a:pt x="53172" y="29725"/>
                    <a:pt x="53115" y="29776"/>
                    <a:pt x="53089" y="29827"/>
                  </a:cubicBezTo>
                  <a:cubicBezTo>
                    <a:pt x="52981" y="29802"/>
                    <a:pt x="52904" y="29776"/>
                    <a:pt x="52796" y="29751"/>
                  </a:cubicBezTo>
                  <a:lnTo>
                    <a:pt x="52821" y="29725"/>
                  </a:lnTo>
                  <a:cubicBezTo>
                    <a:pt x="52879" y="29642"/>
                    <a:pt x="52955" y="29566"/>
                    <a:pt x="53013" y="29483"/>
                  </a:cubicBezTo>
                  <a:close/>
                  <a:moveTo>
                    <a:pt x="53434" y="29591"/>
                  </a:moveTo>
                  <a:cubicBezTo>
                    <a:pt x="53517" y="29617"/>
                    <a:pt x="53593" y="29668"/>
                    <a:pt x="53702" y="29700"/>
                  </a:cubicBezTo>
                  <a:lnTo>
                    <a:pt x="53676" y="29700"/>
                  </a:lnTo>
                  <a:cubicBezTo>
                    <a:pt x="53619" y="29802"/>
                    <a:pt x="53568" y="29885"/>
                    <a:pt x="53517" y="29987"/>
                  </a:cubicBezTo>
                  <a:cubicBezTo>
                    <a:pt x="53408" y="29961"/>
                    <a:pt x="53332" y="29910"/>
                    <a:pt x="53223" y="29885"/>
                  </a:cubicBezTo>
                  <a:cubicBezTo>
                    <a:pt x="53249" y="29827"/>
                    <a:pt x="53300" y="29802"/>
                    <a:pt x="53332" y="29751"/>
                  </a:cubicBezTo>
                  <a:cubicBezTo>
                    <a:pt x="53357" y="29700"/>
                    <a:pt x="53383" y="29642"/>
                    <a:pt x="53434" y="29591"/>
                  </a:cubicBezTo>
                  <a:close/>
                  <a:moveTo>
                    <a:pt x="48674" y="29381"/>
                  </a:moveTo>
                  <a:cubicBezTo>
                    <a:pt x="48623" y="29406"/>
                    <a:pt x="48572" y="29432"/>
                    <a:pt x="48515" y="29457"/>
                  </a:cubicBezTo>
                  <a:cubicBezTo>
                    <a:pt x="47775" y="29802"/>
                    <a:pt x="46977" y="30178"/>
                    <a:pt x="46097" y="30178"/>
                  </a:cubicBezTo>
                  <a:cubicBezTo>
                    <a:pt x="45752" y="30178"/>
                    <a:pt x="45382" y="30121"/>
                    <a:pt x="45038" y="29961"/>
                  </a:cubicBezTo>
                  <a:cubicBezTo>
                    <a:pt x="44904" y="29936"/>
                    <a:pt x="44770" y="29859"/>
                    <a:pt x="44636" y="29802"/>
                  </a:cubicBezTo>
                  <a:cubicBezTo>
                    <a:pt x="44636" y="29776"/>
                    <a:pt x="44636" y="29725"/>
                    <a:pt x="44610" y="29700"/>
                  </a:cubicBezTo>
                  <a:cubicBezTo>
                    <a:pt x="44661" y="29700"/>
                    <a:pt x="44687" y="29725"/>
                    <a:pt x="44744" y="29751"/>
                  </a:cubicBezTo>
                  <a:cubicBezTo>
                    <a:pt x="45140" y="29885"/>
                    <a:pt x="45542" y="29936"/>
                    <a:pt x="45937" y="29936"/>
                  </a:cubicBezTo>
                  <a:cubicBezTo>
                    <a:pt x="46709" y="29936"/>
                    <a:pt x="47456" y="29725"/>
                    <a:pt x="48119" y="29508"/>
                  </a:cubicBezTo>
                  <a:cubicBezTo>
                    <a:pt x="48196" y="29483"/>
                    <a:pt x="48304" y="29457"/>
                    <a:pt x="48387" y="29432"/>
                  </a:cubicBezTo>
                  <a:cubicBezTo>
                    <a:pt x="48438" y="29406"/>
                    <a:pt x="48489" y="29406"/>
                    <a:pt x="48547" y="29381"/>
                  </a:cubicBezTo>
                  <a:close/>
                  <a:moveTo>
                    <a:pt x="49236" y="29406"/>
                  </a:moveTo>
                  <a:cubicBezTo>
                    <a:pt x="49153" y="29457"/>
                    <a:pt x="49076" y="29508"/>
                    <a:pt x="48993" y="29566"/>
                  </a:cubicBezTo>
                  <a:cubicBezTo>
                    <a:pt x="48196" y="30044"/>
                    <a:pt x="47322" y="30574"/>
                    <a:pt x="46339" y="30574"/>
                  </a:cubicBezTo>
                  <a:cubicBezTo>
                    <a:pt x="45995" y="30574"/>
                    <a:pt x="45644" y="30497"/>
                    <a:pt x="45274" y="30363"/>
                  </a:cubicBezTo>
                  <a:cubicBezTo>
                    <a:pt x="45089" y="30280"/>
                    <a:pt x="44904" y="30178"/>
                    <a:pt x="44719" y="30070"/>
                  </a:cubicBezTo>
                  <a:cubicBezTo>
                    <a:pt x="44719" y="30044"/>
                    <a:pt x="44719" y="30019"/>
                    <a:pt x="44687" y="29987"/>
                  </a:cubicBezTo>
                  <a:lnTo>
                    <a:pt x="44687" y="29987"/>
                  </a:lnTo>
                  <a:cubicBezTo>
                    <a:pt x="44795" y="30044"/>
                    <a:pt x="44878" y="30070"/>
                    <a:pt x="44980" y="30121"/>
                  </a:cubicBezTo>
                  <a:cubicBezTo>
                    <a:pt x="45357" y="30255"/>
                    <a:pt x="45727" y="30338"/>
                    <a:pt x="46097" y="30338"/>
                  </a:cubicBezTo>
                  <a:cubicBezTo>
                    <a:pt x="47003" y="30338"/>
                    <a:pt x="47826" y="29961"/>
                    <a:pt x="48572" y="29617"/>
                  </a:cubicBezTo>
                  <a:cubicBezTo>
                    <a:pt x="48674" y="29566"/>
                    <a:pt x="48783" y="29508"/>
                    <a:pt x="48891" y="29457"/>
                  </a:cubicBezTo>
                  <a:cubicBezTo>
                    <a:pt x="48942" y="29432"/>
                    <a:pt x="48993" y="29432"/>
                    <a:pt x="49025" y="29406"/>
                  </a:cubicBezTo>
                  <a:close/>
                  <a:moveTo>
                    <a:pt x="49529" y="29406"/>
                  </a:moveTo>
                  <a:cubicBezTo>
                    <a:pt x="49606" y="29406"/>
                    <a:pt x="49689" y="29432"/>
                    <a:pt x="49765" y="29432"/>
                  </a:cubicBezTo>
                  <a:cubicBezTo>
                    <a:pt x="49663" y="29483"/>
                    <a:pt x="49580" y="29566"/>
                    <a:pt x="49472" y="29642"/>
                  </a:cubicBezTo>
                  <a:cubicBezTo>
                    <a:pt x="48649" y="30255"/>
                    <a:pt x="47692" y="30976"/>
                    <a:pt x="46575" y="30976"/>
                  </a:cubicBezTo>
                  <a:cubicBezTo>
                    <a:pt x="46231" y="30976"/>
                    <a:pt x="45886" y="30893"/>
                    <a:pt x="45516" y="30733"/>
                  </a:cubicBezTo>
                  <a:cubicBezTo>
                    <a:pt x="45274" y="30625"/>
                    <a:pt x="45038" y="30497"/>
                    <a:pt x="44795" y="30338"/>
                  </a:cubicBezTo>
                  <a:lnTo>
                    <a:pt x="44795" y="30280"/>
                  </a:lnTo>
                  <a:cubicBezTo>
                    <a:pt x="44929" y="30363"/>
                    <a:pt x="45063" y="30440"/>
                    <a:pt x="45223" y="30497"/>
                  </a:cubicBezTo>
                  <a:cubicBezTo>
                    <a:pt x="45593" y="30657"/>
                    <a:pt x="45963" y="30708"/>
                    <a:pt x="46314" y="30708"/>
                  </a:cubicBezTo>
                  <a:cubicBezTo>
                    <a:pt x="47347" y="30708"/>
                    <a:pt x="48279" y="30146"/>
                    <a:pt x="49051" y="29700"/>
                  </a:cubicBezTo>
                  <a:cubicBezTo>
                    <a:pt x="49185" y="29617"/>
                    <a:pt x="49287" y="29566"/>
                    <a:pt x="49370" y="29483"/>
                  </a:cubicBezTo>
                  <a:cubicBezTo>
                    <a:pt x="49421" y="29457"/>
                    <a:pt x="49472" y="29432"/>
                    <a:pt x="49529" y="29406"/>
                  </a:cubicBezTo>
                  <a:close/>
                  <a:moveTo>
                    <a:pt x="50008" y="29432"/>
                  </a:moveTo>
                  <a:cubicBezTo>
                    <a:pt x="50084" y="29432"/>
                    <a:pt x="50167" y="29432"/>
                    <a:pt x="50269" y="29457"/>
                  </a:cubicBezTo>
                  <a:cubicBezTo>
                    <a:pt x="50167" y="29540"/>
                    <a:pt x="50059" y="29617"/>
                    <a:pt x="49982" y="29700"/>
                  </a:cubicBezTo>
                  <a:cubicBezTo>
                    <a:pt x="49102" y="30465"/>
                    <a:pt x="48068" y="31371"/>
                    <a:pt x="46843" y="31371"/>
                  </a:cubicBezTo>
                  <a:cubicBezTo>
                    <a:pt x="46499" y="31371"/>
                    <a:pt x="46122" y="31295"/>
                    <a:pt x="45752" y="31103"/>
                  </a:cubicBezTo>
                  <a:cubicBezTo>
                    <a:pt x="45459" y="30976"/>
                    <a:pt x="45165" y="30784"/>
                    <a:pt x="44904" y="30574"/>
                  </a:cubicBezTo>
                  <a:lnTo>
                    <a:pt x="44904" y="30574"/>
                  </a:lnTo>
                  <a:cubicBezTo>
                    <a:pt x="45063" y="30682"/>
                    <a:pt x="45248" y="30784"/>
                    <a:pt x="45459" y="30867"/>
                  </a:cubicBezTo>
                  <a:cubicBezTo>
                    <a:pt x="45835" y="31052"/>
                    <a:pt x="46231" y="31103"/>
                    <a:pt x="46575" y="31103"/>
                  </a:cubicBezTo>
                  <a:cubicBezTo>
                    <a:pt x="47717" y="31103"/>
                    <a:pt x="48732" y="30389"/>
                    <a:pt x="49555" y="29751"/>
                  </a:cubicBezTo>
                  <a:cubicBezTo>
                    <a:pt x="49663" y="29668"/>
                    <a:pt x="49765" y="29591"/>
                    <a:pt x="49874" y="29540"/>
                  </a:cubicBezTo>
                  <a:cubicBezTo>
                    <a:pt x="49925" y="29483"/>
                    <a:pt x="49950" y="29457"/>
                    <a:pt x="50008" y="29432"/>
                  </a:cubicBezTo>
                  <a:close/>
                  <a:moveTo>
                    <a:pt x="50486" y="29457"/>
                  </a:moveTo>
                  <a:cubicBezTo>
                    <a:pt x="50563" y="29483"/>
                    <a:pt x="50671" y="29483"/>
                    <a:pt x="50748" y="29483"/>
                  </a:cubicBezTo>
                  <a:cubicBezTo>
                    <a:pt x="50646" y="29591"/>
                    <a:pt x="50563" y="29668"/>
                    <a:pt x="50461" y="29776"/>
                  </a:cubicBezTo>
                  <a:cubicBezTo>
                    <a:pt x="49555" y="30682"/>
                    <a:pt x="48464" y="31773"/>
                    <a:pt x="47137" y="31773"/>
                  </a:cubicBezTo>
                  <a:cubicBezTo>
                    <a:pt x="46760" y="31773"/>
                    <a:pt x="46390" y="31665"/>
                    <a:pt x="45995" y="31480"/>
                  </a:cubicBezTo>
                  <a:cubicBezTo>
                    <a:pt x="45701" y="31346"/>
                    <a:pt x="45408" y="31161"/>
                    <a:pt x="45140" y="30944"/>
                  </a:cubicBezTo>
                  <a:lnTo>
                    <a:pt x="45140" y="30944"/>
                  </a:lnTo>
                  <a:cubicBezTo>
                    <a:pt x="45325" y="31052"/>
                    <a:pt x="45516" y="31161"/>
                    <a:pt x="45701" y="31237"/>
                  </a:cubicBezTo>
                  <a:cubicBezTo>
                    <a:pt x="46097" y="31422"/>
                    <a:pt x="46473" y="31505"/>
                    <a:pt x="46843" y="31505"/>
                  </a:cubicBezTo>
                  <a:cubicBezTo>
                    <a:pt x="48119" y="31505"/>
                    <a:pt x="49210" y="30548"/>
                    <a:pt x="50059" y="29827"/>
                  </a:cubicBezTo>
                  <a:cubicBezTo>
                    <a:pt x="50167" y="29725"/>
                    <a:pt x="50269" y="29642"/>
                    <a:pt x="50378" y="29566"/>
                  </a:cubicBezTo>
                  <a:cubicBezTo>
                    <a:pt x="50403" y="29540"/>
                    <a:pt x="50429" y="29483"/>
                    <a:pt x="50486" y="29457"/>
                  </a:cubicBezTo>
                  <a:close/>
                  <a:moveTo>
                    <a:pt x="50939" y="29508"/>
                  </a:moveTo>
                  <a:cubicBezTo>
                    <a:pt x="51041" y="29508"/>
                    <a:pt x="51124" y="29540"/>
                    <a:pt x="51226" y="29540"/>
                  </a:cubicBezTo>
                  <a:cubicBezTo>
                    <a:pt x="51150" y="29642"/>
                    <a:pt x="51041" y="29725"/>
                    <a:pt x="50965" y="29827"/>
                  </a:cubicBezTo>
                  <a:cubicBezTo>
                    <a:pt x="50059" y="30842"/>
                    <a:pt x="48866" y="32143"/>
                    <a:pt x="47398" y="32143"/>
                  </a:cubicBezTo>
                  <a:cubicBezTo>
                    <a:pt x="47028" y="32143"/>
                    <a:pt x="46633" y="32060"/>
                    <a:pt x="46231" y="31875"/>
                  </a:cubicBezTo>
                  <a:cubicBezTo>
                    <a:pt x="45937" y="31716"/>
                    <a:pt x="45676" y="31556"/>
                    <a:pt x="45408" y="31320"/>
                  </a:cubicBezTo>
                  <a:lnTo>
                    <a:pt x="45408" y="31320"/>
                  </a:lnTo>
                  <a:cubicBezTo>
                    <a:pt x="45593" y="31454"/>
                    <a:pt x="45752" y="31531"/>
                    <a:pt x="45937" y="31614"/>
                  </a:cubicBezTo>
                  <a:cubicBezTo>
                    <a:pt x="46339" y="31824"/>
                    <a:pt x="46735" y="31901"/>
                    <a:pt x="47137" y="31901"/>
                  </a:cubicBezTo>
                  <a:cubicBezTo>
                    <a:pt x="48515" y="31901"/>
                    <a:pt x="49689" y="30759"/>
                    <a:pt x="50563" y="29885"/>
                  </a:cubicBezTo>
                  <a:cubicBezTo>
                    <a:pt x="50671" y="29776"/>
                    <a:pt x="50780" y="29668"/>
                    <a:pt x="50856" y="29591"/>
                  </a:cubicBezTo>
                  <a:cubicBezTo>
                    <a:pt x="50882" y="29566"/>
                    <a:pt x="50907" y="29540"/>
                    <a:pt x="50939" y="29508"/>
                  </a:cubicBezTo>
                  <a:close/>
                  <a:moveTo>
                    <a:pt x="51386" y="29566"/>
                  </a:moveTo>
                  <a:cubicBezTo>
                    <a:pt x="51494" y="29591"/>
                    <a:pt x="51577" y="29617"/>
                    <a:pt x="51679" y="29617"/>
                  </a:cubicBezTo>
                  <a:cubicBezTo>
                    <a:pt x="51603" y="29700"/>
                    <a:pt x="51545" y="29776"/>
                    <a:pt x="51469" y="29885"/>
                  </a:cubicBezTo>
                  <a:cubicBezTo>
                    <a:pt x="50512" y="31027"/>
                    <a:pt x="49261" y="32539"/>
                    <a:pt x="47692" y="32539"/>
                  </a:cubicBezTo>
                  <a:cubicBezTo>
                    <a:pt x="47322" y="32539"/>
                    <a:pt x="46894" y="32462"/>
                    <a:pt x="46473" y="32252"/>
                  </a:cubicBezTo>
                  <a:cubicBezTo>
                    <a:pt x="46205" y="32092"/>
                    <a:pt x="45937" y="31933"/>
                    <a:pt x="45676" y="31716"/>
                  </a:cubicBezTo>
                  <a:lnTo>
                    <a:pt x="45676" y="31716"/>
                  </a:lnTo>
                  <a:cubicBezTo>
                    <a:pt x="45835" y="31824"/>
                    <a:pt x="45995" y="31901"/>
                    <a:pt x="46180" y="32009"/>
                  </a:cubicBezTo>
                  <a:cubicBezTo>
                    <a:pt x="46601" y="32220"/>
                    <a:pt x="47028" y="32303"/>
                    <a:pt x="47430" y="32303"/>
                  </a:cubicBezTo>
                  <a:cubicBezTo>
                    <a:pt x="48917" y="32303"/>
                    <a:pt x="50142" y="30976"/>
                    <a:pt x="51067" y="29936"/>
                  </a:cubicBezTo>
                  <a:cubicBezTo>
                    <a:pt x="51175" y="29827"/>
                    <a:pt x="51258" y="29725"/>
                    <a:pt x="51360" y="29617"/>
                  </a:cubicBezTo>
                  <a:cubicBezTo>
                    <a:pt x="51360" y="29617"/>
                    <a:pt x="51386" y="29591"/>
                    <a:pt x="51386" y="29566"/>
                  </a:cubicBezTo>
                  <a:close/>
                  <a:moveTo>
                    <a:pt x="51839" y="29642"/>
                  </a:moveTo>
                  <a:cubicBezTo>
                    <a:pt x="51947" y="29668"/>
                    <a:pt x="52024" y="29700"/>
                    <a:pt x="52132" y="29725"/>
                  </a:cubicBezTo>
                  <a:cubicBezTo>
                    <a:pt x="52081" y="29776"/>
                    <a:pt x="52024" y="29859"/>
                    <a:pt x="51973" y="29910"/>
                  </a:cubicBezTo>
                  <a:cubicBezTo>
                    <a:pt x="50965" y="31237"/>
                    <a:pt x="49663" y="32941"/>
                    <a:pt x="47985" y="32941"/>
                  </a:cubicBezTo>
                  <a:cubicBezTo>
                    <a:pt x="47590" y="32941"/>
                    <a:pt x="47162" y="32858"/>
                    <a:pt x="46709" y="32622"/>
                  </a:cubicBezTo>
                  <a:cubicBezTo>
                    <a:pt x="46441" y="32488"/>
                    <a:pt x="46180" y="32303"/>
                    <a:pt x="45937" y="32092"/>
                  </a:cubicBezTo>
                  <a:lnTo>
                    <a:pt x="45937" y="32092"/>
                  </a:lnTo>
                  <a:cubicBezTo>
                    <a:pt x="46097" y="32194"/>
                    <a:pt x="46256" y="32303"/>
                    <a:pt x="46416" y="32379"/>
                  </a:cubicBezTo>
                  <a:cubicBezTo>
                    <a:pt x="46869" y="32596"/>
                    <a:pt x="47296" y="32698"/>
                    <a:pt x="47717" y="32698"/>
                  </a:cubicBezTo>
                  <a:cubicBezTo>
                    <a:pt x="49344" y="32698"/>
                    <a:pt x="50588" y="31161"/>
                    <a:pt x="51577" y="29961"/>
                  </a:cubicBezTo>
                  <a:cubicBezTo>
                    <a:pt x="51679" y="29859"/>
                    <a:pt x="51762" y="29751"/>
                    <a:pt x="51839" y="29642"/>
                  </a:cubicBezTo>
                  <a:close/>
                  <a:moveTo>
                    <a:pt x="52292" y="29751"/>
                  </a:moveTo>
                  <a:cubicBezTo>
                    <a:pt x="52375" y="29776"/>
                    <a:pt x="52477" y="29802"/>
                    <a:pt x="52560" y="29827"/>
                  </a:cubicBezTo>
                  <a:cubicBezTo>
                    <a:pt x="52534" y="29885"/>
                    <a:pt x="52502" y="29910"/>
                    <a:pt x="52477" y="29961"/>
                  </a:cubicBezTo>
                  <a:cubicBezTo>
                    <a:pt x="51443" y="31422"/>
                    <a:pt x="50084" y="33336"/>
                    <a:pt x="48304" y="33336"/>
                  </a:cubicBezTo>
                  <a:cubicBezTo>
                    <a:pt x="47877" y="33336"/>
                    <a:pt x="47430" y="33234"/>
                    <a:pt x="46952" y="32992"/>
                  </a:cubicBezTo>
                  <a:cubicBezTo>
                    <a:pt x="46684" y="32858"/>
                    <a:pt x="46441" y="32673"/>
                    <a:pt x="46180" y="32462"/>
                  </a:cubicBezTo>
                  <a:lnTo>
                    <a:pt x="46180" y="32462"/>
                  </a:lnTo>
                  <a:cubicBezTo>
                    <a:pt x="46339" y="32571"/>
                    <a:pt x="46499" y="32673"/>
                    <a:pt x="46658" y="32756"/>
                  </a:cubicBezTo>
                  <a:cubicBezTo>
                    <a:pt x="47111" y="32992"/>
                    <a:pt x="47558" y="33100"/>
                    <a:pt x="47985" y="33100"/>
                  </a:cubicBezTo>
                  <a:cubicBezTo>
                    <a:pt x="49740" y="33100"/>
                    <a:pt x="51124" y="31295"/>
                    <a:pt x="52107" y="30019"/>
                  </a:cubicBezTo>
                  <a:cubicBezTo>
                    <a:pt x="52158" y="29910"/>
                    <a:pt x="52215" y="29827"/>
                    <a:pt x="52292" y="29751"/>
                  </a:cubicBezTo>
                  <a:close/>
                  <a:moveTo>
                    <a:pt x="52719" y="29885"/>
                  </a:moveTo>
                  <a:cubicBezTo>
                    <a:pt x="52821" y="29910"/>
                    <a:pt x="52904" y="29936"/>
                    <a:pt x="53013" y="29961"/>
                  </a:cubicBezTo>
                  <a:lnTo>
                    <a:pt x="52981" y="29987"/>
                  </a:lnTo>
                  <a:cubicBezTo>
                    <a:pt x="51947" y="31531"/>
                    <a:pt x="50486" y="33738"/>
                    <a:pt x="48572" y="33738"/>
                  </a:cubicBezTo>
                  <a:cubicBezTo>
                    <a:pt x="48145" y="33738"/>
                    <a:pt x="47692" y="33630"/>
                    <a:pt x="47188" y="33368"/>
                  </a:cubicBezTo>
                  <a:cubicBezTo>
                    <a:pt x="46952" y="33234"/>
                    <a:pt x="46684" y="33075"/>
                    <a:pt x="46441" y="32858"/>
                  </a:cubicBezTo>
                  <a:lnTo>
                    <a:pt x="46441" y="32858"/>
                  </a:lnTo>
                  <a:cubicBezTo>
                    <a:pt x="46575" y="32966"/>
                    <a:pt x="46735" y="33049"/>
                    <a:pt x="46894" y="33126"/>
                  </a:cubicBezTo>
                  <a:cubicBezTo>
                    <a:pt x="47373" y="33394"/>
                    <a:pt x="47851" y="33496"/>
                    <a:pt x="48279" y="33496"/>
                  </a:cubicBezTo>
                  <a:cubicBezTo>
                    <a:pt x="50167" y="33496"/>
                    <a:pt x="51603" y="31480"/>
                    <a:pt x="52611" y="30044"/>
                  </a:cubicBezTo>
                  <a:cubicBezTo>
                    <a:pt x="52636" y="29987"/>
                    <a:pt x="52694" y="29936"/>
                    <a:pt x="52719" y="29885"/>
                  </a:cubicBezTo>
                  <a:close/>
                  <a:moveTo>
                    <a:pt x="53140" y="30019"/>
                  </a:moveTo>
                  <a:cubicBezTo>
                    <a:pt x="53249" y="30044"/>
                    <a:pt x="53332" y="30070"/>
                    <a:pt x="53434" y="30121"/>
                  </a:cubicBezTo>
                  <a:cubicBezTo>
                    <a:pt x="52375" y="31824"/>
                    <a:pt x="50856" y="34134"/>
                    <a:pt x="48866" y="34134"/>
                  </a:cubicBezTo>
                  <a:cubicBezTo>
                    <a:pt x="48413" y="34134"/>
                    <a:pt x="47934" y="34032"/>
                    <a:pt x="47456" y="33738"/>
                  </a:cubicBezTo>
                  <a:cubicBezTo>
                    <a:pt x="47188" y="33604"/>
                    <a:pt x="46920" y="33445"/>
                    <a:pt x="46709" y="33234"/>
                  </a:cubicBezTo>
                  <a:lnTo>
                    <a:pt x="46709" y="33234"/>
                  </a:lnTo>
                  <a:cubicBezTo>
                    <a:pt x="46843" y="33336"/>
                    <a:pt x="46977" y="33419"/>
                    <a:pt x="47137" y="33496"/>
                  </a:cubicBezTo>
                  <a:cubicBezTo>
                    <a:pt x="47641" y="33764"/>
                    <a:pt x="48119" y="33898"/>
                    <a:pt x="48572" y="33898"/>
                  </a:cubicBezTo>
                  <a:cubicBezTo>
                    <a:pt x="50563" y="33898"/>
                    <a:pt x="52056" y="31665"/>
                    <a:pt x="53115" y="30070"/>
                  </a:cubicBezTo>
                  <a:cubicBezTo>
                    <a:pt x="53115" y="30044"/>
                    <a:pt x="53140" y="30044"/>
                    <a:pt x="53140" y="30019"/>
                  </a:cubicBezTo>
                  <a:close/>
                  <a:moveTo>
                    <a:pt x="14094" y="1"/>
                  </a:moveTo>
                  <a:cubicBezTo>
                    <a:pt x="13029" y="1"/>
                    <a:pt x="11938" y="192"/>
                    <a:pt x="10770" y="562"/>
                  </a:cubicBezTo>
                  <a:cubicBezTo>
                    <a:pt x="9386" y="990"/>
                    <a:pt x="8110" y="1596"/>
                    <a:pt x="7127" y="2074"/>
                  </a:cubicBezTo>
                  <a:cubicBezTo>
                    <a:pt x="6757" y="2291"/>
                    <a:pt x="6381" y="2476"/>
                    <a:pt x="6011" y="2661"/>
                  </a:cubicBezTo>
                  <a:cubicBezTo>
                    <a:pt x="4097" y="3644"/>
                    <a:pt x="2100" y="4684"/>
                    <a:pt x="1" y="5105"/>
                  </a:cubicBezTo>
                  <a:lnTo>
                    <a:pt x="26" y="5264"/>
                  </a:lnTo>
                  <a:cubicBezTo>
                    <a:pt x="2157" y="4818"/>
                    <a:pt x="4148" y="3803"/>
                    <a:pt x="6062" y="2795"/>
                  </a:cubicBezTo>
                  <a:cubicBezTo>
                    <a:pt x="6438" y="2610"/>
                    <a:pt x="6834" y="2425"/>
                    <a:pt x="7204" y="2208"/>
                  </a:cubicBezTo>
                  <a:cubicBezTo>
                    <a:pt x="10611" y="511"/>
                    <a:pt x="12601" y="160"/>
                    <a:pt x="14037" y="160"/>
                  </a:cubicBezTo>
                  <a:cubicBezTo>
                    <a:pt x="14222" y="160"/>
                    <a:pt x="14413" y="160"/>
                    <a:pt x="14598" y="192"/>
                  </a:cubicBezTo>
                  <a:cubicBezTo>
                    <a:pt x="15900" y="243"/>
                    <a:pt x="17201" y="722"/>
                    <a:pt x="18241" y="1468"/>
                  </a:cubicBezTo>
                  <a:cubicBezTo>
                    <a:pt x="19358" y="2266"/>
                    <a:pt x="20073" y="3325"/>
                    <a:pt x="20315" y="4524"/>
                  </a:cubicBezTo>
                  <a:cubicBezTo>
                    <a:pt x="20474" y="5296"/>
                    <a:pt x="20417" y="6036"/>
                    <a:pt x="20258" y="6757"/>
                  </a:cubicBezTo>
                  <a:cubicBezTo>
                    <a:pt x="20258" y="6330"/>
                    <a:pt x="20232" y="5877"/>
                    <a:pt x="20124" y="5398"/>
                  </a:cubicBezTo>
                  <a:cubicBezTo>
                    <a:pt x="19996" y="4894"/>
                    <a:pt x="19779" y="4416"/>
                    <a:pt x="19517" y="3937"/>
                  </a:cubicBezTo>
                  <a:cubicBezTo>
                    <a:pt x="18477" y="2291"/>
                    <a:pt x="16563" y="1117"/>
                    <a:pt x="14541" y="881"/>
                  </a:cubicBezTo>
                  <a:cubicBezTo>
                    <a:pt x="14413" y="856"/>
                    <a:pt x="14305" y="856"/>
                    <a:pt x="14171" y="856"/>
                  </a:cubicBezTo>
                  <a:cubicBezTo>
                    <a:pt x="13960" y="830"/>
                    <a:pt x="13743" y="830"/>
                    <a:pt x="13507" y="830"/>
                  </a:cubicBezTo>
                  <a:cubicBezTo>
                    <a:pt x="12097" y="830"/>
                    <a:pt x="10636" y="1149"/>
                    <a:pt x="8882" y="1813"/>
                  </a:cubicBezTo>
                  <a:cubicBezTo>
                    <a:pt x="8403" y="1998"/>
                    <a:pt x="7874" y="2208"/>
                    <a:pt x="7312" y="2476"/>
                  </a:cubicBezTo>
                  <a:cubicBezTo>
                    <a:pt x="6757" y="2744"/>
                    <a:pt x="6170" y="3006"/>
                    <a:pt x="5609" y="3299"/>
                  </a:cubicBezTo>
                  <a:cubicBezTo>
                    <a:pt x="3912" y="4122"/>
                    <a:pt x="2132" y="4977"/>
                    <a:pt x="294" y="5424"/>
                  </a:cubicBezTo>
                  <a:lnTo>
                    <a:pt x="320" y="5583"/>
                  </a:lnTo>
                  <a:cubicBezTo>
                    <a:pt x="2183" y="5137"/>
                    <a:pt x="3963" y="4256"/>
                    <a:pt x="5692" y="3433"/>
                  </a:cubicBezTo>
                  <a:cubicBezTo>
                    <a:pt x="6221" y="3140"/>
                    <a:pt x="6808" y="2872"/>
                    <a:pt x="7363" y="2610"/>
                  </a:cubicBezTo>
                  <a:cubicBezTo>
                    <a:pt x="7950" y="2342"/>
                    <a:pt x="8454" y="2132"/>
                    <a:pt x="8933" y="1947"/>
                  </a:cubicBezTo>
                  <a:cubicBezTo>
                    <a:pt x="10662" y="1277"/>
                    <a:pt x="12123" y="958"/>
                    <a:pt x="13507" y="958"/>
                  </a:cubicBezTo>
                  <a:cubicBezTo>
                    <a:pt x="13718" y="958"/>
                    <a:pt x="13960" y="990"/>
                    <a:pt x="14171" y="990"/>
                  </a:cubicBezTo>
                  <a:cubicBezTo>
                    <a:pt x="14279" y="1015"/>
                    <a:pt x="14413" y="1015"/>
                    <a:pt x="14515" y="1041"/>
                  </a:cubicBezTo>
                  <a:cubicBezTo>
                    <a:pt x="16512" y="1277"/>
                    <a:pt x="18369" y="2425"/>
                    <a:pt x="19383" y="4020"/>
                  </a:cubicBezTo>
                  <a:cubicBezTo>
                    <a:pt x="19645" y="4467"/>
                    <a:pt x="19862" y="4945"/>
                    <a:pt x="19964" y="5424"/>
                  </a:cubicBezTo>
                  <a:cubicBezTo>
                    <a:pt x="20155" y="6170"/>
                    <a:pt x="20155" y="6891"/>
                    <a:pt x="20047" y="7555"/>
                  </a:cubicBezTo>
                  <a:cubicBezTo>
                    <a:pt x="20021" y="7631"/>
                    <a:pt x="20021" y="7689"/>
                    <a:pt x="19996" y="7740"/>
                  </a:cubicBezTo>
                  <a:cubicBezTo>
                    <a:pt x="19964" y="7287"/>
                    <a:pt x="19913" y="6808"/>
                    <a:pt x="19779" y="6330"/>
                  </a:cubicBezTo>
                  <a:cubicBezTo>
                    <a:pt x="19645" y="5826"/>
                    <a:pt x="19435" y="5347"/>
                    <a:pt x="19141" y="4920"/>
                  </a:cubicBezTo>
                  <a:cubicBezTo>
                    <a:pt x="18082" y="3274"/>
                    <a:pt x="16327" y="2074"/>
                    <a:pt x="14464" y="1730"/>
                  </a:cubicBezTo>
                  <a:cubicBezTo>
                    <a:pt x="14356" y="1704"/>
                    <a:pt x="14254" y="1704"/>
                    <a:pt x="14120" y="1679"/>
                  </a:cubicBezTo>
                  <a:cubicBezTo>
                    <a:pt x="13718" y="1628"/>
                    <a:pt x="13322" y="1596"/>
                    <a:pt x="12920" y="1596"/>
                  </a:cubicBezTo>
                  <a:cubicBezTo>
                    <a:pt x="11727" y="1596"/>
                    <a:pt x="10451" y="1838"/>
                    <a:pt x="9041" y="2291"/>
                  </a:cubicBezTo>
                  <a:cubicBezTo>
                    <a:pt x="8537" y="2451"/>
                    <a:pt x="8033" y="2636"/>
                    <a:pt x="7472" y="2872"/>
                  </a:cubicBezTo>
                  <a:cubicBezTo>
                    <a:pt x="6700" y="3191"/>
                    <a:pt x="5902" y="3567"/>
                    <a:pt x="5162" y="3912"/>
                  </a:cubicBezTo>
                  <a:cubicBezTo>
                    <a:pt x="3669" y="4601"/>
                    <a:pt x="2132" y="5322"/>
                    <a:pt x="588" y="5775"/>
                  </a:cubicBezTo>
                  <a:lnTo>
                    <a:pt x="613" y="5902"/>
                  </a:lnTo>
                  <a:cubicBezTo>
                    <a:pt x="2183" y="5456"/>
                    <a:pt x="3727" y="4735"/>
                    <a:pt x="5213" y="4046"/>
                  </a:cubicBezTo>
                  <a:cubicBezTo>
                    <a:pt x="5985" y="3701"/>
                    <a:pt x="6757" y="3325"/>
                    <a:pt x="7523" y="3006"/>
                  </a:cubicBezTo>
                  <a:cubicBezTo>
                    <a:pt x="8084" y="2770"/>
                    <a:pt x="8588" y="2585"/>
                    <a:pt x="9067" y="2425"/>
                  </a:cubicBezTo>
                  <a:cubicBezTo>
                    <a:pt x="10477" y="1972"/>
                    <a:pt x="11753" y="1755"/>
                    <a:pt x="12920" y="1755"/>
                  </a:cubicBezTo>
                  <a:cubicBezTo>
                    <a:pt x="13322" y="1755"/>
                    <a:pt x="13718" y="1787"/>
                    <a:pt x="14094" y="1838"/>
                  </a:cubicBezTo>
                  <a:cubicBezTo>
                    <a:pt x="14222" y="1838"/>
                    <a:pt x="14330" y="1864"/>
                    <a:pt x="14439" y="1889"/>
                  </a:cubicBezTo>
                  <a:cubicBezTo>
                    <a:pt x="16270" y="2208"/>
                    <a:pt x="17999" y="3382"/>
                    <a:pt x="19007" y="5003"/>
                  </a:cubicBezTo>
                  <a:cubicBezTo>
                    <a:pt x="19301" y="5424"/>
                    <a:pt x="19517" y="5877"/>
                    <a:pt x="19645" y="6355"/>
                  </a:cubicBezTo>
                  <a:cubicBezTo>
                    <a:pt x="19805" y="6993"/>
                    <a:pt x="19862" y="7580"/>
                    <a:pt x="19836" y="8167"/>
                  </a:cubicBezTo>
                  <a:cubicBezTo>
                    <a:pt x="19805" y="8269"/>
                    <a:pt x="19754" y="8378"/>
                    <a:pt x="19728" y="8486"/>
                  </a:cubicBezTo>
                  <a:cubicBezTo>
                    <a:pt x="19677" y="8084"/>
                    <a:pt x="19594" y="7657"/>
                    <a:pt x="19435" y="7236"/>
                  </a:cubicBezTo>
                  <a:cubicBezTo>
                    <a:pt x="19301" y="6783"/>
                    <a:pt x="19064" y="6330"/>
                    <a:pt x="18796" y="5877"/>
                  </a:cubicBezTo>
                  <a:cubicBezTo>
                    <a:pt x="17706" y="4231"/>
                    <a:pt x="16085" y="3031"/>
                    <a:pt x="14381" y="2585"/>
                  </a:cubicBezTo>
                  <a:cubicBezTo>
                    <a:pt x="14279" y="2553"/>
                    <a:pt x="14171" y="2527"/>
                    <a:pt x="14062" y="2502"/>
                  </a:cubicBezTo>
                  <a:cubicBezTo>
                    <a:pt x="13482" y="2393"/>
                    <a:pt x="12895" y="2317"/>
                    <a:pt x="12257" y="2317"/>
                  </a:cubicBezTo>
                  <a:cubicBezTo>
                    <a:pt x="11300" y="2317"/>
                    <a:pt x="10292" y="2476"/>
                    <a:pt x="9175" y="2770"/>
                  </a:cubicBezTo>
                  <a:cubicBezTo>
                    <a:pt x="8697" y="2904"/>
                    <a:pt x="8193" y="3063"/>
                    <a:pt x="7631" y="3274"/>
                  </a:cubicBezTo>
                  <a:cubicBezTo>
                    <a:pt x="6623" y="3644"/>
                    <a:pt x="5609" y="4097"/>
                    <a:pt x="4601" y="4550"/>
                  </a:cubicBezTo>
                  <a:cubicBezTo>
                    <a:pt x="3376" y="5105"/>
                    <a:pt x="2132" y="5666"/>
                    <a:pt x="881" y="6094"/>
                  </a:cubicBezTo>
                  <a:lnTo>
                    <a:pt x="932" y="6221"/>
                  </a:lnTo>
                  <a:cubicBezTo>
                    <a:pt x="2183" y="5826"/>
                    <a:pt x="3433" y="5239"/>
                    <a:pt x="4652" y="4684"/>
                  </a:cubicBezTo>
                  <a:cubicBezTo>
                    <a:pt x="5666" y="4231"/>
                    <a:pt x="6674" y="3778"/>
                    <a:pt x="7682" y="3408"/>
                  </a:cubicBezTo>
                  <a:cubicBezTo>
                    <a:pt x="8218" y="3191"/>
                    <a:pt x="8722" y="3031"/>
                    <a:pt x="9226" y="2904"/>
                  </a:cubicBezTo>
                  <a:cubicBezTo>
                    <a:pt x="10317" y="2610"/>
                    <a:pt x="11300" y="2476"/>
                    <a:pt x="12257" y="2476"/>
                  </a:cubicBezTo>
                  <a:cubicBezTo>
                    <a:pt x="12869" y="2476"/>
                    <a:pt x="13456" y="2527"/>
                    <a:pt x="14037" y="2661"/>
                  </a:cubicBezTo>
                  <a:cubicBezTo>
                    <a:pt x="14145" y="2687"/>
                    <a:pt x="14254" y="2712"/>
                    <a:pt x="14330" y="2744"/>
                  </a:cubicBezTo>
                  <a:cubicBezTo>
                    <a:pt x="16008" y="3165"/>
                    <a:pt x="17603" y="4339"/>
                    <a:pt x="18663" y="5960"/>
                  </a:cubicBezTo>
                  <a:cubicBezTo>
                    <a:pt x="18956" y="6381"/>
                    <a:pt x="19167" y="6834"/>
                    <a:pt x="19301" y="7287"/>
                  </a:cubicBezTo>
                  <a:cubicBezTo>
                    <a:pt x="19460" y="7791"/>
                    <a:pt x="19568" y="8295"/>
                    <a:pt x="19594" y="8773"/>
                  </a:cubicBezTo>
                  <a:cubicBezTo>
                    <a:pt x="19543" y="8907"/>
                    <a:pt x="19460" y="9067"/>
                    <a:pt x="19409" y="9201"/>
                  </a:cubicBezTo>
                  <a:cubicBezTo>
                    <a:pt x="19358" y="8856"/>
                    <a:pt x="19249" y="8512"/>
                    <a:pt x="19115" y="8167"/>
                  </a:cubicBezTo>
                  <a:cubicBezTo>
                    <a:pt x="18956" y="7714"/>
                    <a:pt x="18720" y="7287"/>
                    <a:pt x="18426" y="6834"/>
                  </a:cubicBezTo>
                  <a:cubicBezTo>
                    <a:pt x="17284" y="5188"/>
                    <a:pt x="15817" y="3963"/>
                    <a:pt x="14305" y="3433"/>
                  </a:cubicBezTo>
                  <a:cubicBezTo>
                    <a:pt x="14196" y="3408"/>
                    <a:pt x="14120" y="3382"/>
                    <a:pt x="14011" y="3350"/>
                  </a:cubicBezTo>
                  <a:cubicBezTo>
                    <a:pt x="13239" y="3114"/>
                    <a:pt x="12442" y="3006"/>
                    <a:pt x="11593" y="3006"/>
                  </a:cubicBezTo>
                  <a:cubicBezTo>
                    <a:pt x="10872" y="3006"/>
                    <a:pt x="10132" y="3089"/>
                    <a:pt x="9335" y="3248"/>
                  </a:cubicBezTo>
                  <a:cubicBezTo>
                    <a:pt x="8831" y="3350"/>
                    <a:pt x="8320" y="3484"/>
                    <a:pt x="7791" y="3644"/>
                  </a:cubicBezTo>
                  <a:cubicBezTo>
                    <a:pt x="6515" y="4071"/>
                    <a:pt x="5213" y="4658"/>
                    <a:pt x="3937" y="5239"/>
                  </a:cubicBezTo>
                  <a:cubicBezTo>
                    <a:pt x="3031" y="5641"/>
                    <a:pt x="2074" y="6062"/>
                    <a:pt x="1175" y="6413"/>
                  </a:cubicBezTo>
                  <a:lnTo>
                    <a:pt x="1226" y="6540"/>
                  </a:lnTo>
                  <a:cubicBezTo>
                    <a:pt x="2157" y="6196"/>
                    <a:pt x="3089" y="5775"/>
                    <a:pt x="4014" y="5373"/>
                  </a:cubicBezTo>
                  <a:cubicBezTo>
                    <a:pt x="5264" y="4786"/>
                    <a:pt x="6566" y="4205"/>
                    <a:pt x="7842" y="3803"/>
                  </a:cubicBezTo>
                  <a:cubicBezTo>
                    <a:pt x="8352" y="3618"/>
                    <a:pt x="8882" y="3484"/>
                    <a:pt x="9360" y="3408"/>
                  </a:cubicBezTo>
                  <a:cubicBezTo>
                    <a:pt x="10132" y="3248"/>
                    <a:pt x="10872" y="3165"/>
                    <a:pt x="11593" y="3165"/>
                  </a:cubicBezTo>
                  <a:cubicBezTo>
                    <a:pt x="12416" y="3165"/>
                    <a:pt x="13214" y="3274"/>
                    <a:pt x="13960" y="3484"/>
                  </a:cubicBezTo>
                  <a:cubicBezTo>
                    <a:pt x="14062" y="3510"/>
                    <a:pt x="14171" y="3542"/>
                    <a:pt x="14254" y="3593"/>
                  </a:cubicBezTo>
                  <a:cubicBezTo>
                    <a:pt x="15740" y="4097"/>
                    <a:pt x="17176" y="5296"/>
                    <a:pt x="18292" y="6942"/>
                  </a:cubicBezTo>
                  <a:cubicBezTo>
                    <a:pt x="18586" y="7338"/>
                    <a:pt x="18822" y="7791"/>
                    <a:pt x="18982" y="8218"/>
                  </a:cubicBezTo>
                  <a:cubicBezTo>
                    <a:pt x="19141" y="8646"/>
                    <a:pt x="19249" y="9041"/>
                    <a:pt x="19301" y="9443"/>
                  </a:cubicBezTo>
                  <a:cubicBezTo>
                    <a:pt x="19301" y="9469"/>
                    <a:pt x="19275" y="9494"/>
                    <a:pt x="19275" y="9545"/>
                  </a:cubicBezTo>
                  <a:cubicBezTo>
                    <a:pt x="19198" y="9679"/>
                    <a:pt x="19141" y="9813"/>
                    <a:pt x="19090" y="9947"/>
                  </a:cubicBezTo>
                  <a:cubicBezTo>
                    <a:pt x="19007" y="9654"/>
                    <a:pt x="18905" y="9360"/>
                    <a:pt x="18771" y="9067"/>
                  </a:cubicBezTo>
                  <a:cubicBezTo>
                    <a:pt x="18611" y="8671"/>
                    <a:pt x="18369" y="8244"/>
                    <a:pt x="18050" y="7816"/>
                  </a:cubicBezTo>
                  <a:cubicBezTo>
                    <a:pt x="16831" y="6036"/>
                    <a:pt x="15555" y="4894"/>
                    <a:pt x="14222" y="4282"/>
                  </a:cubicBezTo>
                  <a:cubicBezTo>
                    <a:pt x="14145" y="4256"/>
                    <a:pt x="14037" y="4231"/>
                    <a:pt x="13935" y="4180"/>
                  </a:cubicBezTo>
                  <a:cubicBezTo>
                    <a:pt x="13003" y="3803"/>
                    <a:pt x="11989" y="3618"/>
                    <a:pt x="10904" y="3618"/>
                  </a:cubicBezTo>
                  <a:cubicBezTo>
                    <a:pt x="10451" y="3618"/>
                    <a:pt x="9947" y="3669"/>
                    <a:pt x="9469" y="3727"/>
                  </a:cubicBezTo>
                  <a:cubicBezTo>
                    <a:pt x="8990" y="3803"/>
                    <a:pt x="8480" y="3912"/>
                    <a:pt x="7976" y="4046"/>
                  </a:cubicBezTo>
                  <a:cubicBezTo>
                    <a:pt x="6355" y="4499"/>
                    <a:pt x="4735" y="5239"/>
                    <a:pt x="3140" y="5985"/>
                  </a:cubicBezTo>
                  <a:cubicBezTo>
                    <a:pt x="2578" y="6253"/>
                    <a:pt x="2023" y="6489"/>
                    <a:pt x="1462" y="6732"/>
                  </a:cubicBezTo>
                  <a:lnTo>
                    <a:pt x="1545" y="6859"/>
                  </a:lnTo>
                  <a:cubicBezTo>
                    <a:pt x="2074" y="6623"/>
                    <a:pt x="2636" y="6381"/>
                    <a:pt x="3216" y="6119"/>
                  </a:cubicBezTo>
                  <a:cubicBezTo>
                    <a:pt x="4786" y="5373"/>
                    <a:pt x="6406" y="4626"/>
                    <a:pt x="8001" y="4180"/>
                  </a:cubicBezTo>
                  <a:cubicBezTo>
                    <a:pt x="8512" y="4046"/>
                    <a:pt x="9016" y="3937"/>
                    <a:pt x="9494" y="3886"/>
                  </a:cubicBezTo>
                  <a:cubicBezTo>
                    <a:pt x="9973" y="3803"/>
                    <a:pt x="10451" y="3778"/>
                    <a:pt x="10904" y="3778"/>
                  </a:cubicBezTo>
                  <a:cubicBezTo>
                    <a:pt x="11963" y="3778"/>
                    <a:pt x="12978" y="3963"/>
                    <a:pt x="13877" y="4307"/>
                  </a:cubicBezTo>
                  <a:cubicBezTo>
                    <a:pt x="13986" y="4365"/>
                    <a:pt x="14062" y="4390"/>
                    <a:pt x="14145" y="4441"/>
                  </a:cubicBezTo>
                  <a:cubicBezTo>
                    <a:pt x="15472" y="5028"/>
                    <a:pt x="16723" y="6170"/>
                    <a:pt x="17948" y="7899"/>
                  </a:cubicBezTo>
                  <a:cubicBezTo>
                    <a:pt x="18241" y="8327"/>
                    <a:pt x="18477" y="8722"/>
                    <a:pt x="18637" y="9124"/>
                  </a:cubicBezTo>
                  <a:cubicBezTo>
                    <a:pt x="18796" y="9494"/>
                    <a:pt x="18905" y="9813"/>
                    <a:pt x="19007" y="10158"/>
                  </a:cubicBezTo>
                  <a:cubicBezTo>
                    <a:pt x="18930" y="10343"/>
                    <a:pt x="18848" y="10528"/>
                    <a:pt x="18771" y="10719"/>
                  </a:cubicBezTo>
                  <a:cubicBezTo>
                    <a:pt x="18663" y="10477"/>
                    <a:pt x="18560" y="10241"/>
                    <a:pt x="18452" y="9998"/>
                  </a:cubicBezTo>
                  <a:cubicBezTo>
                    <a:pt x="18241" y="9603"/>
                    <a:pt x="17999" y="9201"/>
                    <a:pt x="17706" y="8773"/>
                  </a:cubicBezTo>
                  <a:cubicBezTo>
                    <a:pt x="16512" y="7127"/>
                    <a:pt x="15447" y="5902"/>
                    <a:pt x="14145" y="5162"/>
                  </a:cubicBezTo>
                  <a:cubicBezTo>
                    <a:pt x="14062" y="5105"/>
                    <a:pt x="13986" y="5054"/>
                    <a:pt x="13877" y="5028"/>
                  </a:cubicBezTo>
                  <a:cubicBezTo>
                    <a:pt x="12786" y="4467"/>
                    <a:pt x="11593" y="4180"/>
                    <a:pt x="10292" y="4180"/>
                  </a:cubicBezTo>
                  <a:cubicBezTo>
                    <a:pt x="10075" y="4180"/>
                    <a:pt x="9839" y="4205"/>
                    <a:pt x="9596" y="4205"/>
                  </a:cubicBezTo>
                  <a:cubicBezTo>
                    <a:pt x="9118" y="4256"/>
                    <a:pt x="8639" y="4339"/>
                    <a:pt x="8135" y="4441"/>
                  </a:cubicBezTo>
                  <a:cubicBezTo>
                    <a:pt x="6119" y="4894"/>
                    <a:pt x="3988" y="5960"/>
                    <a:pt x="2157" y="6891"/>
                  </a:cubicBezTo>
                  <a:lnTo>
                    <a:pt x="1755" y="7076"/>
                  </a:lnTo>
                  <a:lnTo>
                    <a:pt x="1838" y="7210"/>
                  </a:lnTo>
                  <a:lnTo>
                    <a:pt x="2208" y="7019"/>
                  </a:lnTo>
                  <a:cubicBezTo>
                    <a:pt x="4071" y="6094"/>
                    <a:pt x="6170" y="5054"/>
                    <a:pt x="8161" y="4575"/>
                  </a:cubicBezTo>
                  <a:cubicBezTo>
                    <a:pt x="8671" y="4467"/>
                    <a:pt x="9150" y="4390"/>
                    <a:pt x="9628" y="4365"/>
                  </a:cubicBezTo>
                  <a:cubicBezTo>
                    <a:pt x="9839" y="4339"/>
                    <a:pt x="10075" y="4339"/>
                    <a:pt x="10292" y="4339"/>
                  </a:cubicBezTo>
                  <a:cubicBezTo>
                    <a:pt x="11568" y="4339"/>
                    <a:pt x="12735" y="4601"/>
                    <a:pt x="13826" y="5162"/>
                  </a:cubicBezTo>
                  <a:cubicBezTo>
                    <a:pt x="13903" y="5188"/>
                    <a:pt x="13986" y="5239"/>
                    <a:pt x="14062" y="5264"/>
                  </a:cubicBezTo>
                  <a:cubicBezTo>
                    <a:pt x="15339" y="6011"/>
                    <a:pt x="16404" y="7236"/>
                    <a:pt x="17572" y="8882"/>
                  </a:cubicBezTo>
                  <a:cubicBezTo>
                    <a:pt x="17865" y="9284"/>
                    <a:pt x="18107" y="9679"/>
                    <a:pt x="18318" y="10049"/>
                  </a:cubicBezTo>
                  <a:cubicBezTo>
                    <a:pt x="18452" y="10343"/>
                    <a:pt x="18586" y="10636"/>
                    <a:pt x="18688" y="10930"/>
                  </a:cubicBezTo>
                  <a:cubicBezTo>
                    <a:pt x="18611" y="11140"/>
                    <a:pt x="18529" y="11357"/>
                    <a:pt x="18452" y="11568"/>
                  </a:cubicBezTo>
                  <a:cubicBezTo>
                    <a:pt x="18344" y="11357"/>
                    <a:pt x="18241" y="11140"/>
                    <a:pt x="18107" y="10904"/>
                  </a:cubicBezTo>
                  <a:cubicBezTo>
                    <a:pt x="17891" y="10528"/>
                    <a:pt x="17654" y="10158"/>
                    <a:pt x="17335" y="9762"/>
                  </a:cubicBezTo>
                  <a:cubicBezTo>
                    <a:pt x="17201" y="9545"/>
                    <a:pt x="17042" y="9335"/>
                    <a:pt x="16882" y="9150"/>
                  </a:cubicBezTo>
                  <a:cubicBezTo>
                    <a:pt x="16008" y="7925"/>
                    <a:pt x="15153" y="6783"/>
                    <a:pt x="14062" y="6011"/>
                  </a:cubicBezTo>
                  <a:cubicBezTo>
                    <a:pt x="13986" y="5960"/>
                    <a:pt x="13903" y="5902"/>
                    <a:pt x="13826" y="5851"/>
                  </a:cubicBezTo>
                  <a:cubicBezTo>
                    <a:pt x="12627" y="5079"/>
                    <a:pt x="11249" y="4709"/>
                    <a:pt x="9756" y="4709"/>
                  </a:cubicBezTo>
                  <a:cubicBezTo>
                    <a:pt x="9277" y="4709"/>
                    <a:pt x="8799" y="4735"/>
                    <a:pt x="8295" y="4843"/>
                  </a:cubicBezTo>
                  <a:cubicBezTo>
                    <a:pt x="6119" y="5213"/>
                    <a:pt x="3803" y="6413"/>
                    <a:pt x="2074" y="7395"/>
                  </a:cubicBezTo>
                  <a:lnTo>
                    <a:pt x="2132" y="7529"/>
                  </a:lnTo>
                  <a:cubicBezTo>
                    <a:pt x="3886" y="6540"/>
                    <a:pt x="6170" y="5373"/>
                    <a:pt x="8320" y="4977"/>
                  </a:cubicBezTo>
                  <a:cubicBezTo>
                    <a:pt x="8799" y="4894"/>
                    <a:pt x="9309" y="4843"/>
                    <a:pt x="9756" y="4843"/>
                  </a:cubicBezTo>
                  <a:cubicBezTo>
                    <a:pt x="11223" y="4843"/>
                    <a:pt x="12550" y="5213"/>
                    <a:pt x="13743" y="5985"/>
                  </a:cubicBezTo>
                  <a:cubicBezTo>
                    <a:pt x="13826" y="6036"/>
                    <a:pt x="13903" y="6094"/>
                    <a:pt x="13960" y="6119"/>
                  </a:cubicBezTo>
                  <a:cubicBezTo>
                    <a:pt x="15051" y="6891"/>
                    <a:pt x="15874" y="8033"/>
                    <a:pt x="16774" y="9226"/>
                  </a:cubicBezTo>
                  <a:cubicBezTo>
                    <a:pt x="16934" y="9443"/>
                    <a:pt x="17068" y="9628"/>
                    <a:pt x="17227" y="9839"/>
                  </a:cubicBezTo>
                  <a:cubicBezTo>
                    <a:pt x="17520" y="10241"/>
                    <a:pt x="17763" y="10611"/>
                    <a:pt x="17973" y="10981"/>
                  </a:cubicBezTo>
                  <a:cubicBezTo>
                    <a:pt x="18133" y="11249"/>
                    <a:pt x="18267" y="11542"/>
                    <a:pt x="18401" y="11778"/>
                  </a:cubicBezTo>
                  <a:cubicBezTo>
                    <a:pt x="18369" y="11887"/>
                    <a:pt x="18344" y="11995"/>
                    <a:pt x="18318" y="12097"/>
                  </a:cubicBezTo>
                  <a:cubicBezTo>
                    <a:pt x="18267" y="12231"/>
                    <a:pt x="18241" y="12391"/>
                    <a:pt x="18210" y="12550"/>
                  </a:cubicBezTo>
                  <a:cubicBezTo>
                    <a:pt x="18082" y="12314"/>
                    <a:pt x="17922" y="12072"/>
                    <a:pt x="17763" y="11836"/>
                  </a:cubicBezTo>
                  <a:cubicBezTo>
                    <a:pt x="17546" y="11485"/>
                    <a:pt x="17284" y="11115"/>
                    <a:pt x="16991" y="10719"/>
                  </a:cubicBezTo>
                  <a:cubicBezTo>
                    <a:pt x="16615" y="10241"/>
                    <a:pt x="16296" y="9762"/>
                    <a:pt x="15977" y="9309"/>
                  </a:cubicBezTo>
                  <a:cubicBezTo>
                    <a:pt x="15339" y="8403"/>
                    <a:pt x="14732" y="7529"/>
                    <a:pt x="13986" y="6859"/>
                  </a:cubicBezTo>
                  <a:cubicBezTo>
                    <a:pt x="13903" y="6808"/>
                    <a:pt x="13852" y="6757"/>
                    <a:pt x="13775" y="6674"/>
                  </a:cubicBezTo>
                  <a:cubicBezTo>
                    <a:pt x="12627" y="5800"/>
                    <a:pt x="11325" y="5296"/>
                    <a:pt x="9890" y="5188"/>
                  </a:cubicBezTo>
                  <a:cubicBezTo>
                    <a:pt x="9730" y="5162"/>
                    <a:pt x="9571" y="5162"/>
                    <a:pt x="9411" y="5162"/>
                  </a:cubicBezTo>
                  <a:cubicBezTo>
                    <a:pt x="9092" y="5162"/>
                    <a:pt x="8773" y="5188"/>
                    <a:pt x="8454" y="5213"/>
                  </a:cubicBezTo>
                  <a:cubicBezTo>
                    <a:pt x="6221" y="5507"/>
                    <a:pt x="3912" y="6732"/>
                    <a:pt x="2368" y="7714"/>
                  </a:cubicBezTo>
                  <a:lnTo>
                    <a:pt x="2451" y="7848"/>
                  </a:lnTo>
                  <a:cubicBezTo>
                    <a:pt x="3963" y="6859"/>
                    <a:pt x="6247" y="5666"/>
                    <a:pt x="8480" y="5373"/>
                  </a:cubicBezTo>
                  <a:cubicBezTo>
                    <a:pt x="8799" y="5322"/>
                    <a:pt x="9092" y="5322"/>
                    <a:pt x="9411" y="5322"/>
                  </a:cubicBezTo>
                  <a:lnTo>
                    <a:pt x="9890" y="5322"/>
                  </a:lnTo>
                  <a:cubicBezTo>
                    <a:pt x="11274" y="5424"/>
                    <a:pt x="12550" y="5934"/>
                    <a:pt x="13667" y="6808"/>
                  </a:cubicBezTo>
                  <a:cubicBezTo>
                    <a:pt x="13743" y="6859"/>
                    <a:pt x="13826" y="6917"/>
                    <a:pt x="13877" y="6968"/>
                  </a:cubicBezTo>
                  <a:cubicBezTo>
                    <a:pt x="14624" y="7631"/>
                    <a:pt x="15211" y="8486"/>
                    <a:pt x="15849" y="9386"/>
                  </a:cubicBezTo>
                  <a:cubicBezTo>
                    <a:pt x="16168" y="9864"/>
                    <a:pt x="16512" y="10343"/>
                    <a:pt x="16857" y="10821"/>
                  </a:cubicBezTo>
                  <a:cubicBezTo>
                    <a:pt x="17176" y="11223"/>
                    <a:pt x="17412" y="11568"/>
                    <a:pt x="17654" y="11912"/>
                  </a:cubicBezTo>
                  <a:cubicBezTo>
                    <a:pt x="17839" y="12206"/>
                    <a:pt x="18025" y="12499"/>
                    <a:pt x="18184" y="12793"/>
                  </a:cubicBezTo>
                  <a:cubicBezTo>
                    <a:pt x="18133" y="13054"/>
                    <a:pt x="18133" y="13373"/>
                    <a:pt x="18133" y="13692"/>
                  </a:cubicBezTo>
                  <a:cubicBezTo>
                    <a:pt x="17948" y="13456"/>
                    <a:pt x="17788" y="13239"/>
                    <a:pt x="17629" y="13003"/>
                  </a:cubicBezTo>
                  <a:lnTo>
                    <a:pt x="17444" y="12735"/>
                  </a:lnTo>
                  <a:cubicBezTo>
                    <a:pt x="17201" y="12442"/>
                    <a:pt x="16965" y="12097"/>
                    <a:pt x="16615" y="11702"/>
                  </a:cubicBezTo>
                  <a:cubicBezTo>
                    <a:pt x="16110" y="11064"/>
                    <a:pt x="15715" y="10400"/>
                    <a:pt x="15339" y="9762"/>
                  </a:cubicBezTo>
                  <a:cubicBezTo>
                    <a:pt x="14892" y="9016"/>
                    <a:pt x="14464" y="8327"/>
                    <a:pt x="13903" y="7714"/>
                  </a:cubicBezTo>
                  <a:cubicBezTo>
                    <a:pt x="13852" y="7657"/>
                    <a:pt x="13775" y="7606"/>
                    <a:pt x="13718" y="7529"/>
                  </a:cubicBezTo>
                  <a:cubicBezTo>
                    <a:pt x="12659" y="6489"/>
                    <a:pt x="11408" y="5877"/>
                    <a:pt x="10049" y="5666"/>
                  </a:cubicBezTo>
                  <a:cubicBezTo>
                    <a:pt x="9756" y="5615"/>
                    <a:pt x="9437" y="5583"/>
                    <a:pt x="9118" y="5583"/>
                  </a:cubicBezTo>
                  <a:cubicBezTo>
                    <a:pt x="8958" y="5583"/>
                    <a:pt x="8799" y="5615"/>
                    <a:pt x="8639" y="5615"/>
                  </a:cubicBezTo>
                  <a:cubicBezTo>
                    <a:pt x="6808" y="5743"/>
                    <a:pt x="4626" y="6623"/>
                    <a:pt x="2661" y="8033"/>
                  </a:cubicBezTo>
                  <a:lnTo>
                    <a:pt x="2738" y="8167"/>
                  </a:lnTo>
                  <a:cubicBezTo>
                    <a:pt x="4684" y="6783"/>
                    <a:pt x="6834" y="5902"/>
                    <a:pt x="8639" y="5775"/>
                  </a:cubicBezTo>
                  <a:cubicBezTo>
                    <a:pt x="8799" y="5743"/>
                    <a:pt x="8958" y="5743"/>
                    <a:pt x="9118" y="5743"/>
                  </a:cubicBezTo>
                  <a:cubicBezTo>
                    <a:pt x="9437" y="5743"/>
                    <a:pt x="9730" y="5775"/>
                    <a:pt x="10024" y="5800"/>
                  </a:cubicBezTo>
                  <a:cubicBezTo>
                    <a:pt x="11351" y="6011"/>
                    <a:pt x="12576" y="6623"/>
                    <a:pt x="13616" y="7631"/>
                  </a:cubicBezTo>
                  <a:cubicBezTo>
                    <a:pt x="13667" y="7714"/>
                    <a:pt x="13743" y="7765"/>
                    <a:pt x="13801" y="7816"/>
                  </a:cubicBezTo>
                  <a:cubicBezTo>
                    <a:pt x="14330" y="8403"/>
                    <a:pt x="14758" y="9092"/>
                    <a:pt x="15211" y="9839"/>
                  </a:cubicBezTo>
                  <a:cubicBezTo>
                    <a:pt x="15606" y="10477"/>
                    <a:pt x="16008" y="11140"/>
                    <a:pt x="16512" y="11778"/>
                  </a:cubicBezTo>
                  <a:cubicBezTo>
                    <a:pt x="16857" y="12206"/>
                    <a:pt x="17093" y="12525"/>
                    <a:pt x="17310" y="12818"/>
                  </a:cubicBezTo>
                  <a:lnTo>
                    <a:pt x="17495" y="13080"/>
                  </a:lnTo>
                  <a:cubicBezTo>
                    <a:pt x="17706" y="13373"/>
                    <a:pt x="17922" y="13667"/>
                    <a:pt x="18133" y="13935"/>
                  </a:cubicBezTo>
                  <a:cubicBezTo>
                    <a:pt x="18133" y="14279"/>
                    <a:pt x="18158" y="14598"/>
                    <a:pt x="18241" y="14943"/>
                  </a:cubicBezTo>
                  <a:cubicBezTo>
                    <a:pt x="17891" y="14598"/>
                    <a:pt x="17520" y="14171"/>
                    <a:pt x="17093" y="13667"/>
                  </a:cubicBezTo>
                  <a:cubicBezTo>
                    <a:pt x="16991" y="13533"/>
                    <a:pt x="16882" y="13399"/>
                    <a:pt x="16774" y="13271"/>
                  </a:cubicBezTo>
                  <a:cubicBezTo>
                    <a:pt x="16589" y="13054"/>
                    <a:pt x="16429" y="12869"/>
                    <a:pt x="16270" y="12659"/>
                  </a:cubicBezTo>
                  <a:cubicBezTo>
                    <a:pt x="15658" y="11912"/>
                    <a:pt x="15262" y="11140"/>
                    <a:pt x="14860" y="10368"/>
                  </a:cubicBezTo>
                  <a:cubicBezTo>
                    <a:pt x="14541" y="9730"/>
                    <a:pt x="14222" y="9124"/>
                    <a:pt x="13826" y="8563"/>
                  </a:cubicBezTo>
                  <a:cubicBezTo>
                    <a:pt x="13775" y="8512"/>
                    <a:pt x="13718" y="8429"/>
                    <a:pt x="13641" y="8378"/>
                  </a:cubicBezTo>
                  <a:cubicBezTo>
                    <a:pt x="12684" y="7210"/>
                    <a:pt x="11485" y="6438"/>
                    <a:pt x="10183" y="6145"/>
                  </a:cubicBezTo>
                  <a:cubicBezTo>
                    <a:pt x="9788" y="6062"/>
                    <a:pt x="9360" y="6011"/>
                    <a:pt x="8907" y="6011"/>
                  </a:cubicBezTo>
                  <a:lnTo>
                    <a:pt x="8799" y="6011"/>
                  </a:lnTo>
                  <a:cubicBezTo>
                    <a:pt x="6917" y="6036"/>
                    <a:pt x="4735" y="6917"/>
                    <a:pt x="2955" y="8378"/>
                  </a:cubicBezTo>
                  <a:lnTo>
                    <a:pt x="3031" y="8486"/>
                  </a:lnTo>
                  <a:cubicBezTo>
                    <a:pt x="4811" y="7076"/>
                    <a:pt x="6968" y="6196"/>
                    <a:pt x="8799" y="6145"/>
                  </a:cubicBezTo>
                  <a:lnTo>
                    <a:pt x="8907" y="6145"/>
                  </a:lnTo>
                  <a:cubicBezTo>
                    <a:pt x="9335" y="6145"/>
                    <a:pt x="9756" y="6196"/>
                    <a:pt x="10158" y="6304"/>
                  </a:cubicBezTo>
                  <a:cubicBezTo>
                    <a:pt x="11434" y="6598"/>
                    <a:pt x="12601" y="7338"/>
                    <a:pt x="13533" y="8454"/>
                  </a:cubicBezTo>
                  <a:cubicBezTo>
                    <a:pt x="13584" y="8537"/>
                    <a:pt x="13641" y="8588"/>
                    <a:pt x="13692" y="8671"/>
                  </a:cubicBezTo>
                  <a:cubicBezTo>
                    <a:pt x="14120" y="9201"/>
                    <a:pt x="14413" y="9813"/>
                    <a:pt x="14732" y="10451"/>
                  </a:cubicBezTo>
                  <a:cubicBezTo>
                    <a:pt x="15128" y="11223"/>
                    <a:pt x="15530" y="12021"/>
                    <a:pt x="16136" y="12735"/>
                  </a:cubicBezTo>
                  <a:cubicBezTo>
                    <a:pt x="16327" y="12952"/>
                    <a:pt x="16487" y="13163"/>
                    <a:pt x="16646" y="13348"/>
                  </a:cubicBezTo>
                  <a:cubicBezTo>
                    <a:pt x="16748" y="13482"/>
                    <a:pt x="16882" y="13616"/>
                    <a:pt x="16991" y="13750"/>
                  </a:cubicBezTo>
                  <a:cubicBezTo>
                    <a:pt x="17469" y="14356"/>
                    <a:pt x="17891" y="14834"/>
                    <a:pt x="18292" y="15211"/>
                  </a:cubicBezTo>
                  <a:cubicBezTo>
                    <a:pt x="18401" y="15581"/>
                    <a:pt x="18529" y="15925"/>
                    <a:pt x="18688" y="16244"/>
                  </a:cubicBezTo>
                  <a:cubicBezTo>
                    <a:pt x="18082" y="15849"/>
                    <a:pt x="17444" y="15287"/>
                    <a:pt x="16748" y="14573"/>
                  </a:cubicBezTo>
                  <a:cubicBezTo>
                    <a:pt x="16455" y="14254"/>
                    <a:pt x="16168" y="13935"/>
                    <a:pt x="15900" y="13616"/>
                  </a:cubicBezTo>
                  <a:cubicBezTo>
                    <a:pt x="15236" y="12844"/>
                    <a:pt x="14860" y="11963"/>
                    <a:pt x="14515" y="11115"/>
                  </a:cubicBezTo>
                  <a:cubicBezTo>
                    <a:pt x="14305" y="10560"/>
                    <a:pt x="14062" y="9973"/>
                    <a:pt x="13743" y="9443"/>
                  </a:cubicBezTo>
                  <a:cubicBezTo>
                    <a:pt x="13692" y="9360"/>
                    <a:pt x="13641" y="9284"/>
                    <a:pt x="13584" y="9201"/>
                  </a:cubicBezTo>
                  <a:cubicBezTo>
                    <a:pt x="12735" y="7925"/>
                    <a:pt x="11593" y="7019"/>
                    <a:pt x="10343" y="6623"/>
                  </a:cubicBezTo>
                  <a:cubicBezTo>
                    <a:pt x="9890" y="6489"/>
                    <a:pt x="9437" y="6413"/>
                    <a:pt x="8958" y="6413"/>
                  </a:cubicBezTo>
                  <a:cubicBezTo>
                    <a:pt x="8907" y="6381"/>
                    <a:pt x="8831" y="6381"/>
                    <a:pt x="8748" y="6381"/>
                  </a:cubicBezTo>
                  <a:cubicBezTo>
                    <a:pt x="6917" y="6381"/>
                    <a:pt x="4811" y="7261"/>
                    <a:pt x="3248" y="8697"/>
                  </a:cubicBezTo>
                  <a:lnTo>
                    <a:pt x="3350" y="8805"/>
                  </a:lnTo>
                  <a:cubicBezTo>
                    <a:pt x="4894" y="7395"/>
                    <a:pt x="6942" y="6540"/>
                    <a:pt x="8748" y="6540"/>
                  </a:cubicBezTo>
                  <a:lnTo>
                    <a:pt x="8958" y="6540"/>
                  </a:lnTo>
                  <a:cubicBezTo>
                    <a:pt x="9411" y="6572"/>
                    <a:pt x="9864" y="6649"/>
                    <a:pt x="10292" y="6783"/>
                  </a:cubicBezTo>
                  <a:cubicBezTo>
                    <a:pt x="11542" y="7153"/>
                    <a:pt x="12627" y="8033"/>
                    <a:pt x="13456" y="9284"/>
                  </a:cubicBezTo>
                  <a:cubicBezTo>
                    <a:pt x="13507" y="9360"/>
                    <a:pt x="13558" y="9443"/>
                    <a:pt x="13616" y="9520"/>
                  </a:cubicBezTo>
                  <a:cubicBezTo>
                    <a:pt x="13935" y="10024"/>
                    <a:pt x="14145" y="10585"/>
                    <a:pt x="14381" y="11166"/>
                  </a:cubicBezTo>
                  <a:cubicBezTo>
                    <a:pt x="14732" y="12021"/>
                    <a:pt x="15102" y="12920"/>
                    <a:pt x="15791" y="13718"/>
                  </a:cubicBezTo>
                  <a:cubicBezTo>
                    <a:pt x="16059" y="14037"/>
                    <a:pt x="16327" y="14330"/>
                    <a:pt x="16646" y="14675"/>
                  </a:cubicBezTo>
                  <a:cubicBezTo>
                    <a:pt x="17412" y="15504"/>
                    <a:pt x="18158" y="16110"/>
                    <a:pt x="18879" y="16512"/>
                  </a:cubicBezTo>
                  <a:cubicBezTo>
                    <a:pt x="19141" y="16908"/>
                    <a:pt x="19517" y="17259"/>
                    <a:pt x="19996" y="17495"/>
                  </a:cubicBezTo>
                  <a:cubicBezTo>
                    <a:pt x="19677" y="17418"/>
                    <a:pt x="19358" y="17310"/>
                    <a:pt x="19064" y="17201"/>
                  </a:cubicBezTo>
                  <a:cubicBezTo>
                    <a:pt x="18158" y="16857"/>
                    <a:pt x="17253" y="16270"/>
                    <a:pt x="16404" y="15472"/>
                  </a:cubicBezTo>
                  <a:cubicBezTo>
                    <a:pt x="16110" y="15211"/>
                    <a:pt x="15817" y="14917"/>
                    <a:pt x="15555" y="14598"/>
                  </a:cubicBezTo>
                  <a:cubicBezTo>
                    <a:pt x="14834" y="13775"/>
                    <a:pt x="14541" y="12869"/>
                    <a:pt x="14222" y="11887"/>
                  </a:cubicBezTo>
                  <a:cubicBezTo>
                    <a:pt x="14062" y="11357"/>
                    <a:pt x="13903" y="10821"/>
                    <a:pt x="13641" y="10292"/>
                  </a:cubicBezTo>
                  <a:cubicBezTo>
                    <a:pt x="13616" y="10209"/>
                    <a:pt x="13558" y="10132"/>
                    <a:pt x="13533" y="10049"/>
                  </a:cubicBezTo>
                  <a:cubicBezTo>
                    <a:pt x="13003" y="9041"/>
                    <a:pt x="12046" y="7740"/>
                    <a:pt x="10477" y="7127"/>
                  </a:cubicBezTo>
                  <a:cubicBezTo>
                    <a:pt x="10049" y="6942"/>
                    <a:pt x="9596" y="6834"/>
                    <a:pt x="9118" y="6783"/>
                  </a:cubicBezTo>
                  <a:cubicBezTo>
                    <a:pt x="8958" y="6783"/>
                    <a:pt x="8799" y="6757"/>
                    <a:pt x="8639" y="6757"/>
                  </a:cubicBezTo>
                  <a:cubicBezTo>
                    <a:pt x="6859" y="6757"/>
                    <a:pt x="4920" y="7631"/>
                    <a:pt x="3535" y="9016"/>
                  </a:cubicBezTo>
                  <a:lnTo>
                    <a:pt x="3644" y="9124"/>
                  </a:lnTo>
                  <a:cubicBezTo>
                    <a:pt x="5003" y="7765"/>
                    <a:pt x="6885" y="6917"/>
                    <a:pt x="8639" y="6917"/>
                  </a:cubicBezTo>
                  <a:cubicBezTo>
                    <a:pt x="8799" y="6917"/>
                    <a:pt x="8958" y="6917"/>
                    <a:pt x="9118" y="6942"/>
                  </a:cubicBezTo>
                  <a:cubicBezTo>
                    <a:pt x="9571" y="6993"/>
                    <a:pt x="10024" y="7102"/>
                    <a:pt x="10426" y="7261"/>
                  </a:cubicBezTo>
                  <a:cubicBezTo>
                    <a:pt x="11938" y="7874"/>
                    <a:pt x="12869" y="9150"/>
                    <a:pt x="13399" y="10107"/>
                  </a:cubicBezTo>
                  <a:cubicBezTo>
                    <a:pt x="13424" y="10183"/>
                    <a:pt x="13482" y="10266"/>
                    <a:pt x="13507" y="10343"/>
                  </a:cubicBezTo>
                  <a:cubicBezTo>
                    <a:pt x="13743" y="10879"/>
                    <a:pt x="13935" y="11408"/>
                    <a:pt x="14094" y="11938"/>
                  </a:cubicBezTo>
                  <a:cubicBezTo>
                    <a:pt x="14381" y="12869"/>
                    <a:pt x="14701" y="13852"/>
                    <a:pt x="15447" y="14675"/>
                  </a:cubicBezTo>
                  <a:cubicBezTo>
                    <a:pt x="15715" y="14994"/>
                    <a:pt x="16008" y="15313"/>
                    <a:pt x="16327" y="15606"/>
                  </a:cubicBezTo>
                  <a:cubicBezTo>
                    <a:pt x="17176" y="16404"/>
                    <a:pt x="18082" y="16991"/>
                    <a:pt x="19007" y="17335"/>
                  </a:cubicBezTo>
                  <a:cubicBezTo>
                    <a:pt x="19779" y="17629"/>
                    <a:pt x="20602" y="17814"/>
                    <a:pt x="21534" y="17865"/>
                  </a:cubicBezTo>
                  <a:cubicBezTo>
                    <a:pt x="21853" y="17865"/>
                    <a:pt x="22172" y="17897"/>
                    <a:pt x="22516" y="17897"/>
                  </a:cubicBezTo>
                  <a:cubicBezTo>
                    <a:pt x="23345" y="17897"/>
                    <a:pt x="24220" y="17839"/>
                    <a:pt x="25228" y="17737"/>
                  </a:cubicBezTo>
                  <a:lnTo>
                    <a:pt x="25228" y="17737"/>
                  </a:lnTo>
                  <a:cubicBezTo>
                    <a:pt x="23926" y="17973"/>
                    <a:pt x="22573" y="18184"/>
                    <a:pt x="21272" y="18184"/>
                  </a:cubicBezTo>
                  <a:cubicBezTo>
                    <a:pt x="20500" y="18184"/>
                    <a:pt x="19754" y="18107"/>
                    <a:pt x="19007" y="17922"/>
                  </a:cubicBezTo>
                  <a:cubicBezTo>
                    <a:pt x="17572" y="17546"/>
                    <a:pt x="16244" y="16723"/>
                    <a:pt x="15179" y="15555"/>
                  </a:cubicBezTo>
                  <a:cubicBezTo>
                    <a:pt x="14439" y="14758"/>
                    <a:pt x="14222" y="13775"/>
                    <a:pt x="13986" y="12735"/>
                  </a:cubicBezTo>
                  <a:cubicBezTo>
                    <a:pt x="13852" y="12123"/>
                    <a:pt x="13718" y="11485"/>
                    <a:pt x="13456" y="10879"/>
                  </a:cubicBezTo>
                  <a:cubicBezTo>
                    <a:pt x="12844" y="9360"/>
                    <a:pt x="11829" y="8193"/>
                    <a:pt x="10636" y="7606"/>
                  </a:cubicBezTo>
                  <a:cubicBezTo>
                    <a:pt x="9998" y="7287"/>
                    <a:pt x="9277" y="7127"/>
                    <a:pt x="8537" y="7127"/>
                  </a:cubicBezTo>
                  <a:cubicBezTo>
                    <a:pt x="6859" y="7127"/>
                    <a:pt x="5079" y="7925"/>
                    <a:pt x="3829" y="9360"/>
                  </a:cubicBezTo>
                  <a:lnTo>
                    <a:pt x="3963" y="9443"/>
                  </a:lnTo>
                  <a:cubicBezTo>
                    <a:pt x="5162" y="8059"/>
                    <a:pt x="6885" y="7287"/>
                    <a:pt x="8537" y="7287"/>
                  </a:cubicBezTo>
                  <a:cubicBezTo>
                    <a:pt x="9252" y="7287"/>
                    <a:pt x="9947" y="7421"/>
                    <a:pt x="10553" y="7740"/>
                  </a:cubicBezTo>
                  <a:cubicBezTo>
                    <a:pt x="11727" y="8295"/>
                    <a:pt x="12710" y="9443"/>
                    <a:pt x="13322" y="10930"/>
                  </a:cubicBezTo>
                  <a:cubicBezTo>
                    <a:pt x="13584" y="11542"/>
                    <a:pt x="13718" y="12155"/>
                    <a:pt x="13852" y="12761"/>
                  </a:cubicBezTo>
                  <a:cubicBezTo>
                    <a:pt x="14094" y="13826"/>
                    <a:pt x="14305" y="14809"/>
                    <a:pt x="15077" y="15664"/>
                  </a:cubicBezTo>
                  <a:cubicBezTo>
                    <a:pt x="16168" y="16857"/>
                    <a:pt x="17520" y="17680"/>
                    <a:pt x="18956" y="18056"/>
                  </a:cubicBezTo>
                  <a:cubicBezTo>
                    <a:pt x="19728" y="18267"/>
                    <a:pt x="20500" y="18343"/>
                    <a:pt x="21272" y="18343"/>
                  </a:cubicBezTo>
                  <a:cubicBezTo>
                    <a:pt x="22784" y="18343"/>
                    <a:pt x="24302" y="18056"/>
                    <a:pt x="25789" y="17763"/>
                  </a:cubicBezTo>
                  <a:cubicBezTo>
                    <a:pt x="27301" y="17495"/>
                    <a:pt x="28769" y="17201"/>
                    <a:pt x="30172" y="17201"/>
                  </a:cubicBezTo>
                  <a:cubicBezTo>
                    <a:pt x="31346" y="17201"/>
                    <a:pt x="32463" y="17386"/>
                    <a:pt x="33522" y="17922"/>
                  </a:cubicBezTo>
                  <a:cubicBezTo>
                    <a:pt x="35678" y="18956"/>
                    <a:pt x="36980" y="21112"/>
                    <a:pt x="38256" y="23211"/>
                  </a:cubicBezTo>
                  <a:cubicBezTo>
                    <a:pt x="39423" y="25125"/>
                    <a:pt x="40648" y="27116"/>
                    <a:pt x="42537" y="28264"/>
                  </a:cubicBezTo>
                  <a:cubicBezTo>
                    <a:pt x="42613" y="28341"/>
                    <a:pt x="42722" y="28424"/>
                    <a:pt x="42805" y="28475"/>
                  </a:cubicBezTo>
                  <a:cubicBezTo>
                    <a:pt x="42881" y="28583"/>
                    <a:pt x="42990" y="28660"/>
                    <a:pt x="43066" y="28743"/>
                  </a:cubicBezTo>
                  <a:cubicBezTo>
                    <a:pt x="43149" y="28819"/>
                    <a:pt x="43226" y="28928"/>
                    <a:pt x="43334" y="29004"/>
                  </a:cubicBezTo>
                  <a:cubicBezTo>
                    <a:pt x="43385" y="29113"/>
                    <a:pt x="43468" y="29189"/>
                    <a:pt x="43545" y="29298"/>
                  </a:cubicBezTo>
                  <a:cubicBezTo>
                    <a:pt x="43628" y="29406"/>
                    <a:pt x="43704" y="29508"/>
                    <a:pt x="43813" y="29591"/>
                  </a:cubicBezTo>
                  <a:cubicBezTo>
                    <a:pt x="43864" y="29700"/>
                    <a:pt x="43921" y="29776"/>
                    <a:pt x="43998" y="29859"/>
                  </a:cubicBezTo>
                  <a:cubicBezTo>
                    <a:pt x="43998" y="29885"/>
                    <a:pt x="44023" y="29885"/>
                    <a:pt x="44023" y="29910"/>
                  </a:cubicBezTo>
                  <a:cubicBezTo>
                    <a:pt x="44081" y="29961"/>
                    <a:pt x="44106" y="30019"/>
                    <a:pt x="44157" y="30095"/>
                  </a:cubicBezTo>
                  <a:cubicBezTo>
                    <a:pt x="44183" y="30121"/>
                    <a:pt x="44208" y="30178"/>
                    <a:pt x="44266" y="30229"/>
                  </a:cubicBezTo>
                  <a:cubicBezTo>
                    <a:pt x="44266" y="30255"/>
                    <a:pt x="44291" y="30280"/>
                    <a:pt x="44317" y="30306"/>
                  </a:cubicBezTo>
                  <a:cubicBezTo>
                    <a:pt x="44368" y="30389"/>
                    <a:pt x="44425" y="30465"/>
                    <a:pt x="44476" y="30548"/>
                  </a:cubicBezTo>
                  <a:cubicBezTo>
                    <a:pt x="44559" y="30657"/>
                    <a:pt x="44610" y="30759"/>
                    <a:pt x="44687" y="30867"/>
                  </a:cubicBezTo>
                  <a:cubicBezTo>
                    <a:pt x="44770" y="30976"/>
                    <a:pt x="44846" y="31078"/>
                    <a:pt x="44929" y="31186"/>
                  </a:cubicBezTo>
                  <a:cubicBezTo>
                    <a:pt x="44980" y="31320"/>
                    <a:pt x="45063" y="31422"/>
                    <a:pt x="45140" y="31531"/>
                  </a:cubicBezTo>
                  <a:cubicBezTo>
                    <a:pt x="45223" y="31665"/>
                    <a:pt x="45299" y="31799"/>
                    <a:pt x="45408" y="31933"/>
                  </a:cubicBezTo>
                  <a:cubicBezTo>
                    <a:pt x="45912" y="32756"/>
                    <a:pt x="46575" y="33445"/>
                    <a:pt x="47373" y="33872"/>
                  </a:cubicBezTo>
                  <a:cubicBezTo>
                    <a:pt x="47909" y="34166"/>
                    <a:pt x="48413" y="34293"/>
                    <a:pt x="48891" y="34293"/>
                  </a:cubicBezTo>
                  <a:cubicBezTo>
                    <a:pt x="50965" y="34293"/>
                    <a:pt x="52477" y="31901"/>
                    <a:pt x="53568" y="30178"/>
                  </a:cubicBezTo>
                  <a:cubicBezTo>
                    <a:pt x="55826" y="31078"/>
                    <a:pt x="57900" y="32832"/>
                    <a:pt x="59552" y="35282"/>
                  </a:cubicBezTo>
                  <a:cubicBezTo>
                    <a:pt x="61409" y="37994"/>
                    <a:pt x="62500" y="41152"/>
                    <a:pt x="63591" y="44214"/>
                  </a:cubicBezTo>
                  <a:lnTo>
                    <a:pt x="63725" y="44157"/>
                  </a:lnTo>
                  <a:cubicBezTo>
                    <a:pt x="62659" y="41101"/>
                    <a:pt x="61543" y="37936"/>
                    <a:pt x="59680" y="35199"/>
                  </a:cubicBezTo>
                  <a:cubicBezTo>
                    <a:pt x="58008" y="32756"/>
                    <a:pt x="55909" y="30976"/>
                    <a:pt x="53651" y="30044"/>
                  </a:cubicBezTo>
                  <a:cubicBezTo>
                    <a:pt x="53702" y="29961"/>
                    <a:pt x="53753" y="29859"/>
                    <a:pt x="53810" y="29776"/>
                  </a:cubicBezTo>
                  <a:lnTo>
                    <a:pt x="53836" y="29751"/>
                  </a:lnTo>
                  <a:cubicBezTo>
                    <a:pt x="56362" y="30657"/>
                    <a:pt x="58621" y="32571"/>
                    <a:pt x="60292" y="35225"/>
                  </a:cubicBezTo>
                  <a:cubicBezTo>
                    <a:pt x="60535" y="35569"/>
                    <a:pt x="60745" y="35920"/>
                    <a:pt x="60930" y="36290"/>
                  </a:cubicBezTo>
                  <a:cubicBezTo>
                    <a:pt x="62340" y="38791"/>
                    <a:pt x="63221" y="41554"/>
                    <a:pt x="64069" y="44240"/>
                  </a:cubicBezTo>
                  <a:lnTo>
                    <a:pt x="64203" y="44214"/>
                  </a:lnTo>
                  <a:cubicBezTo>
                    <a:pt x="63348" y="41528"/>
                    <a:pt x="62474" y="38734"/>
                    <a:pt x="61064" y="36207"/>
                  </a:cubicBezTo>
                  <a:cubicBezTo>
                    <a:pt x="60854" y="35837"/>
                    <a:pt x="60637" y="35493"/>
                    <a:pt x="60426" y="35148"/>
                  </a:cubicBezTo>
                  <a:cubicBezTo>
                    <a:pt x="58723" y="32488"/>
                    <a:pt x="56439" y="30548"/>
                    <a:pt x="53912" y="29617"/>
                  </a:cubicBezTo>
                  <a:cubicBezTo>
                    <a:pt x="53995" y="29508"/>
                    <a:pt x="54046" y="29406"/>
                    <a:pt x="54129" y="29298"/>
                  </a:cubicBezTo>
                  <a:cubicBezTo>
                    <a:pt x="56892" y="30229"/>
                    <a:pt x="59335" y="32303"/>
                    <a:pt x="61064" y="35174"/>
                  </a:cubicBezTo>
                  <a:cubicBezTo>
                    <a:pt x="61275" y="35518"/>
                    <a:pt x="61466" y="35888"/>
                    <a:pt x="61651" y="36239"/>
                  </a:cubicBezTo>
                  <a:cubicBezTo>
                    <a:pt x="62978" y="38791"/>
                    <a:pt x="63776" y="41579"/>
                    <a:pt x="64548" y="44291"/>
                  </a:cubicBezTo>
                  <a:lnTo>
                    <a:pt x="64682" y="44265"/>
                  </a:lnTo>
                  <a:cubicBezTo>
                    <a:pt x="63910" y="41554"/>
                    <a:pt x="63112" y="38734"/>
                    <a:pt x="61785" y="36182"/>
                  </a:cubicBezTo>
                  <a:cubicBezTo>
                    <a:pt x="61594" y="35812"/>
                    <a:pt x="61409" y="35442"/>
                    <a:pt x="61198" y="35091"/>
                  </a:cubicBezTo>
                  <a:cubicBezTo>
                    <a:pt x="59469" y="32220"/>
                    <a:pt x="57000" y="30121"/>
                    <a:pt x="54206" y="29189"/>
                  </a:cubicBezTo>
                  <a:cubicBezTo>
                    <a:pt x="54289" y="29087"/>
                    <a:pt x="54365" y="28979"/>
                    <a:pt x="54448" y="28870"/>
                  </a:cubicBezTo>
                  <a:cubicBezTo>
                    <a:pt x="54499" y="28902"/>
                    <a:pt x="54550" y="28902"/>
                    <a:pt x="54608" y="28928"/>
                  </a:cubicBezTo>
                  <a:cubicBezTo>
                    <a:pt x="57555" y="29885"/>
                    <a:pt x="60107" y="32092"/>
                    <a:pt x="61811" y="35123"/>
                  </a:cubicBezTo>
                  <a:cubicBezTo>
                    <a:pt x="62021" y="35467"/>
                    <a:pt x="62206" y="35837"/>
                    <a:pt x="62391" y="36207"/>
                  </a:cubicBezTo>
                  <a:cubicBezTo>
                    <a:pt x="63616" y="38791"/>
                    <a:pt x="64337" y="41605"/>
                    <a:pt x="65001" y="44342"/>
                  </a:cubicBezTo>
                  <a:lnTo>
                    <a:pt x="65160" y="44291"/>
                  </a:lnTo>
                  <a:cubicBezTo>
                    <a:pt x="64465" y="41579"/>
                    <a:pt x="63776" y="38734"/>
                    <a:pt x="62525" y="36156"/>
                  </a:cubicBezTo>
                  <a:cubicBezTo>
                    <a:pt x="62340" y="35786"/>
                    <a:pt x="62155" y="35410"/>
                    <a:pt x="61945" y="35040"/>
                  </a:cubicBezTo>
                  <a:cubicBezTo>
                    <a:pt x="60216" y="31984"/>
                    <a:pt x="57638" y="29751"/>
                    <a:pt x="54633" y="28794"/>
                  </a:cubicBezTo>
                  <a:cubicBezTo>
                    <a:pt x="54608" y="28768"/>
                    <a:pt x="54576" y="28768"/>
                    <a:pt x="54525" y="28743"/>
                  </a:cubicBezTo>
                  <a:cubicBezTo>
                    <a:pt x="54608" y="28660"/>
                    <a:pt x="54684" y="28551"/>
                    <a:pt x="54767" y="28475"/>
                  </a:cubicBezTo>
                  <a:cubicBezTo>
                    <a:pt x="55029" y="28526"/>
                    <a:pt x="55271" y="28609"/>
                    <a:pt x="55533" y="28685"/>
                  </a:cubicBezTo>
                  <a:cubicBezTo>
                    <a:pt x="58461" y="29725"/>
                    <a:pt x="60956" y="31984"/>
                    <a:pt x="62583" y="35065"/>
                  </a:cubicBezTo>
                  <a:cubicBezTo>
                    <a:pt x="62768" y="35442"/>
                    <a:pt x="62953" y="35812"/>
                    <a:pt x="63112" y="36182"/>
                  </a:cubicBezTo>
                  <a:cubicBezTo>
                    <a:pt x="64280" y="38791"/>
                    <a:pt x="64892" y="41630"/>
                    <a:pt x="65479" y="44374"/>
                  </a:cubicBezTo>
                  <a:lnTo>
                    <a:pt x="65639" y="44342"/>
                  </a:lnTo>
                  <a:cubicBezTo>
                    <a:pt x="65026" y="41605"/>
                    <a:pt x="64414" y="38759"/>
                    <a:pt x="63246" y="36131"/>
                  </a:cubicBezTo>
                  <a:cubicBezTo>
                    <a:pt x="63087" y="35729"/>
                    <a:pt x="62902" y="35359"/>
                    <a:pt x="62710" y="35014"/>
                  </a:cubicBezTo>
                  <a:cubicBezTo>
                    <a:pt x="61064" y="31875"/>
                    <a:pt x="58538" y="29591"/>
                    <a:pt x="55565" y="28551"/>
                  </a:cubicBezTo>
                  <a:cubicBezTo>
                    <a:pt x="55348" y="28475"/>
                    <a:pt x="55112" y="28392"/>
                    <a:pt x="54869" y="28341"/>
                  </a:cubicBezTo>
                  <a:cubicBezTo>
                    <a:pt x="54952" y="28232"/>
                    <a:pt x="55029" y="28156"/>
                    <a:pt x="55086" y="28073"/>
                  </a:cubicBezTo>
                  <a:cubicBezTo>
                    <a:pt x="55533" y="28156"/>
                    <a:pt x="55986" y="28264"/>
                    <a:pt x="56439" y="28449"/>
                  </a:cubicBezTo>
                  <a:cubicBezTo>
                    <a:pt x="59361" y="29566"/>
                    <a:pt x="61811" y="31901"/>
                    <a:pt x="63348" y="35040"/>
                  </a:cubicBezTo>
                  <a:cubicBezTo>
                    <a:pt x="63508" y="35384"/>
                    <a:pt x="63667" y="35761"/>
                    <a:pt x="63827" y="36156"/>
                  </a:cubicBezTo>
                  <a:cubicBezTo>
                    <a:pt x="64918" y="38817"/>
                    <a:pt x="65454" y="41662"/>
                    <a:pt x="65958" y="44425"/>
                  </a:cubicBezTo>
                  <a:lnTo>
                    <a:pt x="66117" y="44399"/>
                  </a:lnTo>
                  <a:cubicBezTo>
                    <a:pt x="65581" y="41630"/>
                    <a:pt x="65052" y="38759"/>
                    <a:pt x="63986" y="36105"/>
                  </a:cubicBezTo>
                  <a:cubicBezTo>
                    <a:pt x="63827" y="35703"/>
                    <a:pt x="63642" y="35333"/>
                    <a:pt x="63482" y="34963"/>
                  </a:cubicBezTo>
                  <a:cubicBezTo>
                    <a:pt x="61913" y="31799"/>
                    <a:pt x="59444" y="29432"/>
                    <a:pt x="56490" y="28315"/>
                  </a:cubicBezTo>
                  <a:cubicBezTo>
                    <a:pt x="56069" y="28130"/>
                    <a:pt x="55641" y="28022"/>
                    <a:pt x="55214" y="27945"/>
                  </a:cubicBezTo>
                  <a:cubicBezTo>
                    <a:pt x="55297" y="27862"/>
                    <a:pt x="55373" y="27786"/>
                    <a:pt x="55431" y="27728"/>
                  </a:cubicBezTo>
                  <a:cubicBezTo>
                    <a:pt x="56069" y="27786"/>
                    <a:pt x="56732" y="27945"/>
                    <a:pt x="57370" y="28207"/>
                  </a:cubicBezTo>
                  <a:cubicBezTo>
                    <a:pt x="60267" y="29381"/>
                    <a:pt x="62634" y="31799"/>
                    <a:pt x="64095" y="34989"/>
                  </a:cubicBezTo>
                  <a:cubicBezTo>
                    <a:pt x="64254" y="35359"/>
                    <a:pt x="64414" y="35729"/>
                    <a:pt x="64573" y="36131"/>
                  </a:cubicBezTo>
                  <a:cubicBezTo>
                    <a:pt x="65556" y="38817"/>
                    <a:pt x="66009" y="41688"/>
                    <a:pt x="66436" y="44450"/>
                  </a:cubicBezTo>
                  <a:lnTo>
                    <a:pt x="66570" y="44425"/>
                  </a:lnTo>
                  <a:cubicBezTo>
                    <a:pt x="66143" y="41662"/>
                    <a:pt x="65715" y="38759"/>
                    <a:pt x="64707" y="36080"/>
                  </a:cubicBezTo>
                  <a:cubicBezTo>
                    <a:pt x="64548" y="35678"/>
                    <a:pt x="64388" y="35282"/>
                    <a:pt x="64229" y="34906"/>
                  </a:cubicBezTo>
                  <a:cubicBezTo>
                    <a:pt x="62768" y="31690"/>
                    <a:pt x="60350" y="29247"/>
                    <a:pt x="57421" y="28073"/>
                  </a:cubicBezTo>
                  <a:cubicBezTo>
                    <a:pt x="56809" y="27811"/>
                    <a:pt x="56203" y="27652"/>
                    <a:pt x="55590" y="27569"/>
                  </a:cubicBezTo>
                  <a:cubicBezTo>
                    <a:pt x="55641" y="27518"/>
                    <a:pt x="55724" y="27467"/>
                    <a:pt x="55775" y="27384"/>
                  </a:cubicBezTo>
                  <a:cubicBezTo>
                    <a:pt x="56573" y="27409"/>
                    <a:pt x="57396" y="27569"/>
                    <a:pt x="58302" y="27971"/>
                  </a:cubicBezTo>
                  <a:cubicBezTo>
                    <a:pt x="61173" y="29189"/>
                    <a:pt x="63482" y="31665"/>
                    <a:pt x="64867" y="34931"/>
                  </a:cubicBezTo>
                  <a:cubicBezTo>
                    <a:pt x="65001" y="35308"/>
                    <a:pt x="65160" y="35703"/>
                    <a:pt x="65294" y="36080"/>
                  </a:cubicBezTo>
                  <a:cubicBezTo>
                    <a:pt x="66219" y="38817"/>
                    <a:pt x="66570" y="41713"/>
                    <a:pt x="66915" y="44501"/>
                  </a:cubicBezTo>
                  <a:lnTo>
                    <a:pt x="67049" y="44476"/>
                  </a:lnTo>
                  <a:cubicBezTo>
                    <a:pt x="66698" y="41688"/>
                    <a:pt x="66353" y="38791"/>
                    <a:pt x="65422" y="36048"/>
                  </a:cubicBezTo>
                  <a:cubicBezTo>
                    <a:pt x="65294" y="35652"/>
                    <a:pt x="65160" y="35250"/>
                    <a:pt x="65001" y="34880"/>
                  </a:cubicBezTo>
                  <a:cubicBezTo>
                    <a:pt x="63616" y="31582"/>
                    <a:pt x="61249" y="29087"/>
                    <a:pt x="58353" y="27837"/>
                  </a:cubicBezTo>
                  <a:cubicBezTo>
                    <a:pt x="57555" y="27467"/>
                    <a:pt x="56732" y="27275"/>
                    <a:pt x="55935" y="27250"/>
                  </a:cubicBezTo>
                  <a:cubicBezTo>
                    <a:pt x="56011" y="27199"/>
                    <a:pt x="56069" y="27148"/>
                    <a:pt x="56120" y="27090"/>
                  </a:cubicBezTo>
                  <a:lnTo>
                    <a:pt x="56439" y="27090"/>
                  </a:lnTo>
                  <a:cubicBezTo>
                    <a:pt x="57504" y="27090"/>
                    <a:pt x="58436" y="27358"/>
                    <a:pt x="59233" y="27728"/>
                  </a:cubicBezTo>
                  <a:cubicBezTo>
                    <a:pt x="62021" y="29004"/>
                    <a:pt x="64337" y="31614"/>
                    <a:pt x="65613" y="34880"/>
                  </a:cubicBezTo>
                  <a:cubicBezTo>
                    <a:pt x="65773" y="35250"/>
                    <a:pt x="65900" y="35652"/>
                    <a:pt x="66009" y="36048"/>
                  </a:cubicBezTo>
                  <a:cubicBezTo>
                    <a:pt x="66857" y="38817"/>
                    <a:pt x="67125" y="41739"/>
                    <a:pt x="67393" y="44533"/>
                  </a:cubicBezTo>
                  <a:lnTo>
                    <a:pt x="67527" y="44533"/>
                  </a:lnTo>
                  <a:cubicBezTo>
                    <a:pt x="67285" y="41713"/>
                    <a:pt x="67017" y="38791"/>
                    <a:pt x="66168" y="35997"/>
                  </a:cubicBezTo>
                  <a:cubicBezTo>
                    <a:pt x="66034" y="35601"/>
                    <a:pt x="65900" y="35199"/>
                    <a:pt x="65741" y="34829"/>
                  </a:cubicBezTo>
                  <a:cubicBezTo>
                    <a:pt x="64465" y="31505"/>
                    <a:pt x="62104" y="28870"/>
                    <a:pt x="59284" y="27594"/>
                  </a:cubicBezTo>
                  <a:cubicBezTo>
                    <a:pt x="58276" y="27116"/>
                    <a:pt x="57319" y="26931"/>
                    <a:pt x="56464" y="26931"/>
                  </a:cubicBezTo>
                  <a:lnTo>
                    <a:pt x="56330" y="26931"/>
                  </a:lnTo>
                  <a:cubicBezTo>
                    <a:pt x="56388" y="26880"/>
                    <a:pt x="56439" y="26854"/>
                    <a:pt x="56490" y="26829"/>
                  </a:cubicBezTo>
                  <a:cubicBezTo>
                    <a:pt x="56732" y="26771"/>
                    <a:pt x="56968" y="26771"/>
                    <a:pt x="57236" y="26771"/>
                  </a:cubicBezTo>
                  <a:cubicBezTo>
                    <a:pt x="58193" y="26771"/>
                    <a:pt x="59176" y="27014"/>
                    <a:pt x="60158" y="27492"/>
                  </a:cubicBezTo>
                  <a:cubicBezTo>
                    <a:pt x="62927" y="28794"/>
                    <a:pt x="65186" y="31480"/>
                    <a:pt x="66379" y="34829"/>
                  </a:cubicBezTo>
                  <a:cubicBezTo>
                    <a:pt x="66513" y="35225"/>
                    <a:pt x="66621" y="35627"/>
                    <a:pt x="66755" y="36022"/>
                  </a:cubicBezTo>
                  <a:cubicBezTo>
                    <a:pt x="67495" y="38817"/>
                    <a:pt x="67687" y="41739"/>
                    <a:pt x="67846" y="44584"/>
                  </a:cubicBezTo>
                  <a:lnTo>
                    <a:pt x="68006" y="44584"/>
                  </a:lnTo>
                  <a:cubicBezTo>
                    <a:pt x="67846" y="41739"/>
                    <a:pt x="67655" y="38791"/>
                    <a:pt x="66889" y="35971"/>
                  </a:cubicBezTo>
                  <a:cubicBezTo>
                    <a:pt x="66781" y="35569"/>
                    <a:pt x="66647" y="35174"/>
                    <a:pt x="66513" y="34772"/>
                  </a:cubicBezTo>
                  <a:cubicBezTo>
                    <a:pt x="65320" y="31397"/>
                    <a:pt x="63004" y="28685"/>
                    <a:pt x="60216" y="27358"/>
                  </a:cubicBezTo>
                  <a:cubicBezTo>
                    <a:pt x="59201" y="26854"/>
                    <a:pt x="58219" y="26612"/>
                    <a:pt x="57236" y="26612"/>
                  </a:cubicBezTo>
                  <a:cubicBezTo>
                    <a:pt x="57077" y="26612"/>
                    <a:pt x="56892" y="26612"/>
                    <a:pt x="56732" y="26637"/>
                  </a:cubicBezTo>
                  <a:cubicBezTo>
                    <a:pt x="56758" y="26612"/>
                    <a:pt x="56809" y="26586"/>
                    <a:pt x="56841" y="26586"/>
                  </a:cubicBezTo>
                  <a:cubicBezTo>
                    <a:pt x="57211" y="26510"/>
                    <a:pt x="57606" y="26452"/>
                    <a:pt x="58008" y="26452"/>
                  </a:cubicBezTo>
                  <a:cubicBezTo>
                    <a:pt x="58991" y="26452"/>
                    <a:pt x="60031" y="26720"/>
                    <a:pt x="61090" y="27250"/>
                  </a:cubicBezTo>
                  <a:cubicBezTo>
                    <a:pt x="63801" y="28609"/>
                    <a:pt x="66009" y="31346"/>
                    <a:pt x="67125" y="34772"/>
                  </a:cubicBezTo>
                  <a:cubicBezTo>
                    <a:pt x="67259" y="35174"/>
                    <a:pt x="67368" y="35569"/>
                    <a:pt x="67470" y="35997"/>
                  </a:cubicBezTo>
                  <a:cubicBezTo>
                    <a:pt x="68165" y="38817"/>
                    <a:pt x="68242" y="41764"/>
                    <a:pt x="68325" y="44635"/>
                  </a:cubicBezTo>
                  <a:lnTo>
                    <a:pt x="68484" y="44610"/>
                  </a:lnTo>
                  <a:cubicBezTo>
                    <a:pt x="68401" y="41764"/>
                    <a:pt x="68293" y="38791"/>
                    <a:pt x="67604" y="35946"/>
                  </a:cubicBezTo>
                  <a:cubicBezTo>
                    <a:pt x="67527" y="35544"/>
                    <a:pt x="67393" y="35148"/>
                    <a:pt x="67259" y="34746"/>
                  </a:cubicBezTo>
                  <a:cubicBezTo>
                    <a:pt x="66143" y="31263"/>
                    <a:pt x="63910" y="28500"/>
                    <a:pt x="61147" y="27116"/>
                  </a:cubicBezTo>
                  <a:cubicBezTo>
                    <a:pt x="60082" y="26561"/>
                    <a:pt x="59016" y="26293"/>
                    <a:pt x="57983" y="26293"/>
                  </a:cubicBezTo>
                  <a:cubicBezTo>
                    <a:pt x="57731" y="26293"/>
                    <a:pt x="57479" y="26315"/>
                    <a:pt x="57232" y="26345"/>
                  </a:cubicBezTo>
                  <a:lnTo>
                    <a:pt x="57232" y="26345"/>
                  </a:lnTo>
                  <a:cubicBezTo>
                    <a:pt x="57730" y="26214"/>
                    <a:pt x="58252" y="26133"/>
                    <a:pt x="58755" y="26133"/>
                  </a:cubicBezTo>
                  <a:cubicBezTo>
                    <a:pt x="59814" y="26133"/>
                    <a:pt x="60905" y="26427"/>
                    <a:pt x="62021" y="26988"/>
                  </a:cubicBezTo>
                  <a:cubicBezTo>
                    <a:pt x="64707" y="28424"/>
                    <a:pt x="66857" y="31237"/>
                    <a:pt x="67897" y="34746"/>
                  </a:cubicBezTo>
                  <a:cubicBezTo>
                    <a:pt x="68006" y="35148"/>
                    <a:pt x="68108" y="35544"/>
                    <a:pt x="68191" y="35946"/>
                  </a:cubicBezTo>
                  <a:cubicBezTo>
                    <a:pt x="68803" y="38817"/>
                    <a:pt x="68803" y="41790"/>
                    <a:pt x="68803" y="44661"/>
                  </a:cubicBezTo>
                  <a:lnTo>
                    <a:pt x="68963" y="44661"/>
                  </a:lnTo>
                  <a:cubicBezTo>
                    <a:pt x="68963" y="41790"/>
                    <a:pt x="68963" y="38817"/>
                    <a:pt x="68350" y="35920"/>
                  </a:cubicBezTo>
                  <a:cubicBezTo>
                    <a:pt x="68242" y="35518"/>
                    <a:pt x="68133" y="35091"/>
                    <a:pt x="68031" y="34695"/>
                  </a:cubicBezTo>
                  <a:cubicBezTo>
                    <a:pt x="67553" y="33049"/>
                    <a:pt x="66781" y="31480"/>
                    <a:pt x="65849" y="30178"/>
                  </a:cubicBezTo>
                  <a:cubicBezTo>
                    <a:pt x="64784" y="28743"/>
                    <a:pt x="63508" y="27626"/>
                    <a:pt x="62072" y="26854"/>
                  </a:cubicBezTo>
                  <a:cubicBezTo>
                    <a:pt x="60956" y="26267"/>
                    <a:pt x="59839" y="25974"/>
                    <a:pt x="58780" y="25974"/>
                  </a:cubicBezTo>
                  <a:cubicBezTo>
                    <a:pt x="58487" y="25974"/>
                    <a:pt x="58193" y="25999"/>
                    <a:pt x="57900" y="26057"/>
                  </a:cubicBezTo>
                  <a:cubicBezTo>
                    <a:pt x="58436" y="25897"/>
                    <a:pt x="58991" y="25814"/>
                    <a:pt x="59520" y="25814"/>
                  </a:cubicBezTo>
                  <a:cubicBezTo>
                    <a:pt x="60637" y="25814"/>
                    <a:pt x="61785" y="26133"/>
                    <a:pt x="62927" y="26746"/>
                  </a:cubicBezTo>
                  <a:cubicBezTo>
                    <a:pt x="65613" y="28207"/>
                    <a:pt x="67712" y="31103"/>
                    <a:pt x="68644" y="34695"/>
                  </a:cubicBezTo>
                  <a:cubicBezTo>
                    <a:pt x="68746" y="35091"/>
                    <a:pt x="68854" y="35518"/>
                    <a:pt x="68931" y="35920"/>
                  </a:cubicBezTo>
                  <a:cubicBezTo>
                    <a:pt x="69467" y="38817"/>
                    <a:pt x="69358" y="41822"/>
                    <a:pt x="69282" y="44718"/>
                  </a:cubicBezTo>
                  <a:lnTo>
                    <a:pt x="69441" y="44718"/>
                  </a:lnTo>
                  <a:cubicBezTo>
                    <a:pt x="69518" y="41822"/>
                    <a:pt x="69601" y="38817"/>
                    <a:pt x="69065" y="35888"/>
                  </a:cubicBezTo>
                  <a:cubicBezTo>
                    <a:pt x="68988" y="35467"/>
                    <a:pt x="68905" y="35065"/>
                    <a:pt x="68803" y="34644"/>
                  </a:cubicBezTo>
                  <a:cubicBezTo>
                    <a:pt x="68350" y="32966"/>
                    <a:pt x="67629" y="31371"/>
                    <a:pt x="66730" y="30044"/>
                  </a:cubicBezTo>
                  <a:cubicBezTo>
                    <a:pt x="65690" y="28551"/>
                    <a:pt x="64439" y="27409"/>
                    <a:pt x="63004" y="26612"/>
                  </a:cubicBezTo>
                  <a:cubicBezTo>
                    <a:pt x="61836" y="25974"/>
                    <a:pt x="60669" y="25680"/>
                    <a:pt x="59520" y="25680"/>
                  </a:cubicBezTo>
                  <a:cubicBezTo>
                    <a:pt x="59201" y="25680"/>
                    <a:pt x="58914" y="25712"/>
                    <a:pt x="58595" y="25738"/>
                  </a:cubicBezTo>
                  <a:cubicBezTo>
                    <a:pt x="59150" y="25578"/>
                    <a:pt x="59737" y="25495"/>
                    <a:pt x="60292" y="25495"/>
                  </a:cubicBezTo>
                  <a:cubicBezTo>
                    <a:pt x="61466" y="25495"/>
                    <a:pt x="62659" y="25840"/>
                    <a:pt x="63859" y="26510"/>
                  </a:cubicBezTo>
                  <a:cubicBezTo>
                    <a:pt x="65454" y="27409"/>
                    <a:pt x="66781" y="28768"/>
                    <a:pt x="67814" y="30548"/>
                  </a:cubicBezTo>
                  <a:cubicBezTo>
                    <a:pt x="68720" y="32118"/>
                    <a:pt x="69358" y="33949"/>
                    <a:pt x="69652" y="35888"/>
                  </a:cubicBezTo>
                  <a:cubicBezTo>
                    <a:pt x="70105" y="38817"/>
                    <a:pt x="69920" y="41847"/>
                    <a:pt x="69760" y="44744"/>
                  </a:cubicBezTo>
                  <a:lnTo>
                    <a:pt x="69888" y="44769"/>
                  </a:lnTo>
                  <a:cubicBezTo>
                    <a:pt x="70079" y="41847"/>
                    <a:pt x="70264" y="38817"/>
                    <a:pt x="69786" y="35863"/>
                  </a:cubicBezTo>
                  <a:cubicBezTo>
                    <a:pt x="69492" y="33923"/>
                    <a:pt x="68854" y="32035"/>
                    <a:pt x="67923" y="30465"/>
                  </a:cubicBezTo>
                  <a:cubicBezTo>
                    <a:pt x="66889" y="28660"/>
                    <a:pt x="65556" y="27307"/>
                    <a:pt x="63935" y="26376"/>
                  </a:cubicBezTo>
                  <a:cubicBezTo>
                    <a:pt x="62710" y="25680"/>
                    <a:pt x="61492" y="25336"/>
                    <a:pt x="60292" y="25336"/>
                  </a:cubicBezTo>
                  <a:cubicBezTo>
                    <a:pt x="59552" y="25336"/>
                    <a:pt x="58831" y="25470"/>
                    <a:pt x="58117" y="25738"/>
                  </a:cubicBezTo>
                  <a:cubicBezTo>
                    <a:pt x="57900" y="25814"/>
                    <a:pt x="57689" y="25923"/>
                    <a:pt x="57504" y="26031"/>
                  </a:cubicBezTo>
                  <a:cubicBezTo>
                    <a:pt x="57236" y="26108"/>
                    <a:pt x="57000" y="26216"/>
                    <a:pt x="56758" y="26350"/>
                  </a:cubicBezTo>
                  <a:cubicBezTo>
                    <a:pt x="56522" y="26427"/>
                    <a:pt x="56305" y="26510"/>
                    <a:pt x="56094" y="26612"/>
                  </a:cubicBezTo>
                  <a:cubicBezTo>
                    <a:pt x="55826" y="26695"/>
                    <a:pt x="55565" y="26829"/>
                    <a:pt x="55297" y="26956"/>
                  </a:cubicBezTo>
                  <a:cubicBezTo>
                    <a:pt x="55086" y="27014"/>
                    <a:pt x="54844" y="27116"/>
                    <a:pt x="54633" y="27224"/>
                  </a:cubicBezTo>
                  <a:cubicBezTo>
                    <a:pt x="54340" y="27307"/>
                    <a:pt x="54072" y="27409"/>
                    <a:pt x="53810" y="27543"/>
                  </a:cubicBezTo>
                  <a:cubicBezTo>
                    <a:pt x="53593" y="27626"/>
                    <a:pt x="53383" y="27703"/>
                    <a:pt x="53172" y="27811"/>
                  </a:cubicBezTo>
                  <a:cubicBezTo>
                    <a:pt x="52879" y="27888"/>
                    <a:pt x="52585" y="27996"/>
                    <a:pt x="52317" y="28130"/>
                  </a:cubicBezTo>
                  <a:cubicBezTo>
                    <a:pt x="52081" y="28181"/>
                    <a:pt x="51813" y="28290"/>
                    <a:pt x="51577" y="28392"/>
                  </a:cubicBezTo>
                  <a:cubicBezTo>
                    <a:pt x="51284" y="28449"/>
                    <a:pt x="50990" y="28551"/>
                    <a:pt x="50697" y="28660"/>
                  </a:cubicBezTo>
                  <a:cubicBezTo>
                    <a:pt x="50461" y="28743"/>
                    <a:pt x="50193" y="28819"/>
                    <a:pt x="49899" y="28902"/>
                  </a:cubicBezTo>
                  <a:cubicBezTo>
                    <a:pt x="49580" y="28953"/>
                    <a:pt x="49261" y="29030"/>
                    <a:pt x="48968" y="29113"/>
                  </a:cubicBezTo>
                  <a:cubicBezTo>
                    <a:pt x="48649" y="29138"/>
                    <a:pt x="48330" y="29189"/>
                    <a:pt x="48011" y="29221"/>
                  </a:cubicBezTo>
                  <a:cubicBezTo>
                    <a:pt x="46818" y="29221"/>
                    <a:pt x="45618" y="29164"/>
                    <a:pt x="44451" y="28870"/>
                  </a:cubicBezTo>
                  <a:cubicBezTo>
                    <a:pt x="44425" y="28551"/>
                    <a:pt x="44400" y="28232"/>
                    <a:pt x="44400" y="27913"/>
                  </a:cubicBezTo>
                  <a:cubicBezTo>
                    <a:pt x="44451" y="26427"/>
                    <a:pt x="44955" y="24564"/>
                    <a:pt x="45516" y="22599"/>
                  </a:cubicBezTo>
                  <a:cubicBezTo>
                    <a:pt x="46818" y="17897"/>
                    <a:pt x="48304" y="12525"/>
                    <a:pt x="43921" y="10132"/>
                  </a:cubicBezTo>
                  <a:cubicBezTo>
                    <a:pt x="43200" y="9730"/>
                    <a:pt x="42403" y="9571"/>
                    <a:pt x="41605" y="9571"/>
                  </a:cubicBezTo>
                  <a:cubicBezTo>
                    <a:pt x="39934" y="9571"/>
                    <a:pt x="38147" y="10266"/>
                    <a:pt x="36393" y="11089"/>
                  </a:cubicBezTo>
                  <a:cubicBezTo>
                    <a:pt x="35544" y="11517"/>
                    <a:pt x="34696" y="11912"/>
                    <a:pt x="33873" y="12314"/>
                  </a:cubicBezTo>
                  <a:cubicBezTo>
                    <a:pt x="32220" y="13112"/>
                    <a:pt x="30523" y="13935"/>
                    <a:pt x="28820" y="14707"/>
                  </a:cubicBezTo>
                  <a:cubicBezTo>
                    <a:pt x="28182" y="14968"/>
                    <a:pt x="27544" y="15313"/>
                    <a:pt x="26931" y="15632"/>
                  </a:cubicBezTo>
                  <a:cubicBezTo>
                    <a:pt x="25706" y="16244"/>
                    <a:pt x="24462" y="16908"/>
                    <a:pt x="23186" y="17284"/>
                  </a:cubicBezTo>
                  <a:cubicBezTo>
                    <a:pt x="22918" y="17227"/>
                    <a:pt x="22676" y="17176"/>
                    <a:pt x="22440" y="17099"/>
                  </a:cubicBezTo>
                  <a:cubicBezTo>
                    <a:pt x="21935" y="16882"/>
                    <a:pt x="21508" y="16621"/>
                    <a:pt x="21112" y="16327"/>
                  </a:cubicBezTo>
                  <a:cubicBezTo>
                    <a:pt x="20793" y="16008"/>
                    <a:pt x="20500" y="15689"/>
                    <a:pt x="20283" y="15370"/>
                  </a:cubicBezTo>
                  <a:cubicBezTo>
                    <a:pt x="20258" y="15345"/>
                    <a:pt x="20232" y="15345"/>
                    <a:pt x="20232" y="15313"/>
                  </a:cubicBezTo>
                  <a:cubicBezTo>
                    <a:pt x="20155" y="15185"/>
                    <a:pt x="20098" y="15051"/>
                    <a:pt x="20021" y="14917"/>
                  </a:cubicBezTo>
                  <a:cubicBezTo>
                    <a:pt x="19836" y="14547"/>
                    <a:pt x="19728" y="14145"/>
                    <a:pt x="19620" y="13750"/>
                  </a:cubicBezTo>
                  <a:cubicBezTo>
                    <a:pt x="19594" y="13431"/>
                    <a:pt x="19568" y="13112"/>
                    <a:pt x="19543" y="12793"/>
                  </a:cubicBezTo>
                  <a:cubicBezTo>
                    <a:pt x="19543" y="12633"/>
                    <a:pt x="19517" y="12499"/>
                    <a:pt x="19517" y="12365"/>
                  </a:cubicBezTo>
                  <a:lnTo>
                    <a:pt x="19517" y="12206"/>
                  </a:lnTo>
                  <a:cubicBezTo>
                    <a:pt x="19543" y="11995"/>
                    <a:pt x="19543" y="11778"/>
                    <a:pt x="19568" y="11568"/>
                  </a:cubicBezTo>
                  <a:lnTo>
                    <a:pt x="19568" y="11089"/>
                  </a:lnTo>
                  <a:cubicBezTo>
                    <a:pt x="19594" y="11006"/>
                    <a:pt x="19594" y="10930"/>
                    <a:pt x="19620" y="10847"/>
                  </a:cubicBezTo>
                  <a:cubicBezTo>
                    <a:pt x="19677" y="10560"/>
                    <a:pt x="19702" y="10209"/>
                    <a:pt x="19728" y="9890"/>
                  </a:cubicBezTo>
                  <a:cubicBezTo>
                    <a:pt x="19805" y="9520"/>
                    <a:pt x="19887" y="9124"/>
                    <a:pt x="19939" y="8722"/>
                  </a:cubicBezTo>
                  <a:cubicBezTo>
                    <a:pt x="20047" y="8352"/>
                    <a:pt x="20124" y="7976"/>
                    <a:pt x="20181" y="7606"/>
                  </a:cubicBezTo>
                  <a:cubicBezTo>
                    <a:pt x="20500" y="6623"/>
                    <a:pt x="20659" y="5583"/>
                    <a:pt x="20443" y="4499"/>
                  </a:cubicBezTo>
                  <a:cubicBezTo>
                    <a:pt x="20206" y="3248"/>
                    <a:pt x="19486" y="2183"/>
                    <a:pt x="18318" y="1334"/>
                  </a:cubicBezTo>
                  <a:cubicBezTo>
                    <a:pt x="17253" y="588"/>
                    <a:pt x="15951" y="109"/>
                    <a:pt x="14624" y="33"/>
                  </a:cubicBezTo>
                  <a:cubicBezTo>
                    <a:pt x="14439" y="33"/>
                    <a:pt x="14254" y="1"/>
                    <a:pt x="14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8" name="Google Shape;44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7361" y="1725925"/>
            <a:ext cx="4380375" cy="40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2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32"/>
          <p:cNvGrpSpPr/>
          <p:nvPr/>
        </p:nvGrpSpPr>
        <p:grpSpPr>
          <a:xfrm rot="5400000">
            <a:off x="8444100" y="322450"/>
            <a:ext cx="195900" cy="580500"/>
            <a:chOff x="713225" y="346000"/>
            <a:chExt cx="195900" cy="580500"/>
          </a:xfrm>
        </p:grpSpPr>
        <p:cxnSp>
          <p:nvCxnSpPr>
            <p:cNvPr id="451" name="Google Shape;451;p32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2" name="Google Shape;452;p32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 rot="-4610674">
            <a:off x="-1831493" y="-1736555"/>
            <a:ext cx="4439957" cy="4021147"/>
            <a:chOff x="1532150" y="495200"/>
            <a:chExt cx="1676075" cy="1517975"/>
          </a:xfrm>
        </p:grpSpPr>
        <p:sp>
          <p:nvSpPr>
            <p:cNvPr id="49" name="Google Shape;49;p5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5"/>
          <p:cNvGrpSpPr/>
          <p:nvPr/>
        </p:nvGrpSpPr>
        <p:grpSpPr>
          <a:xfrm rot="-4610674">
            <a:off x="6614157" y="3044845"/>
            <a:ext cx="4439957" cy="4021147"/>
            <a:chOff x="1532150" y="495200"/>
            <a:chExt cx="1676075" cy="1517975"/>
          </a:xfrm>
        </p:grpSpPr>
        <p:sp>
          <p:nvSpPr>
            <p:cNvPr id="53" name="Google Shape;53;p5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5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" name="Google Shape;57;p5"/>
          <p:cNvGrpSpPr/>
          <p:nvPr/>
        </p:nvGrpSpPr>
        <p:grpSpPr>
          <a:xfrm>
            <a:off x="659100" y="473650"/>
            <a:ext cx="195900" cy="580500"/>
            <a:chOff x="713225" y="346000"/>
            <a:chExt cx="195900" cy="580500"/>
          </a:xfrm>
        </p:grpSpPr>
        <p:cxnSp>
          <p:nvCxnSpPr>
            <p:cNvPr id="58" name="Google Shape;58;p5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5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77250" y="2991875"/>
            <a:ext cx="61419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 b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title" idx="2"/>
          </p:nvPr>
        </p:nvSpPr>
        <p:spPr>
          <a:xfrm>
            <a:off x="877250" y="2144150"/>
            <a:ext cx="12804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600" b="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877250" y="3882850"/>
            <a:ext cx="6141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284156">
            <a:off x="-1707450" y="3969000"/>
            <a:ext cx="5053678" cy="18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/>
          <p:nvPr/>
        </p:nvSpPr>
        <p:spPr>
          <a:xfrm rot="-4112432">
            <a:off x="4664039" y="4098931"/>
            <a:ext cx="5301906" cy="3378159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5248825" y="-831900"/>
            <a:ext cx="5301846" cy="337812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6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69" name="Google Shape;69;p6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6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16209" flipH="1">
            <a:off x="-1406929" y="3029443"/>
            <a:ext cx="9144006" cy="3884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7"/>
          <p:cNvGrpSpPr/>
          <p:nvPr/>
        </p:nvGrpSpPr>
        <p:grpSpPr>
          <a:xfrm rot="-4610674">
            <a:off x="69982" y="-2333167"/>
            <a:ext cx="4439957" cy="4021147"/>
            <a:chOff x="1532150" y="495200"/>
            <a:chExt cx="1676075" cy="1517975"/>
          </a:xfrm>
        </p:grpSpPr>
        <p:sp>
          <p:nvSpPr>
            <p:cNvPr id="75" name="Google Shape;75;p7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78;p7"/>
          <p:cNvGrpSpPr/>
          <p:nvPr/>
        </p:nvGrpSpPr>
        <p:grpSpPr>
          <a:xfrm rot="-4610674">
            <a:off x="7258257" y="-1279192"/>
            <a:ext cx="4439957" cy="4021147"/>
            <a:chOff x="1532150" y="495200"/>
            <a:chExt cx="1676075" cy="1517975"/>
          </a:xfrm>
        </p:grpSpPr>
        <p:sp>
          <p:nvSpPr>
            <p:cNvPr id="79" name="Google Shape;79;p7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7"/>
          <p:cNvSpPr/>
          <p:nvPr/>
        </p:nvSpPr>
        <p:spPr>
          <a:xfrm>
            <a:off x="35430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7"/>
          <p:cNvGrpSpPr/>
          <p:nvPr/>
        </p:nvGrpSpPr>
        <p:grpSpPr>
          <a:xfrm rot="5400000">
            <a:off x="8444100" y="322450"/>
            <a:ext cx="195900" cy="580500"/>
            <a:chOff x="713225" y="346000"/>
            <a:chExt cx="195900" cy="580500"/>
          </a:xfrm>
        </p:grpSpPr>
        <p:cxnSp>
          <p:nvCxnSpPr>
            <p:cNvPr id="84" name="Google Shape;84;p7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7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subTitle" idx="1"/>
          </p:nvPr>
        </p:nvSpPr>
        <p:spPr>
          <a:xfrm>
            <a:off x="5055886" y="36992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2"/>
          </p:nvPr>
        </p:nvSpPr>
        <p:spPr>
          <a:xfrm>
            <a:off x="1582514" y="36992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3"/>
          </p:nvPr>
        </p:nvSpPr>
        <p:spPr>
          <a:xfrm>
            <a:off x="5055886" y="32734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4"/>
          </p:nvPr>
        </p:nvSpPr>
        <p:spPr>
          <a:xfrm>
            <a:off x="1582514" y="32734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/>
          <p:nvPr/>
        </p:nvSpPr>
        <p:spPr>
          <a:xfrm rot="1733308">
            <a:off x="5476741" y="91799"/>
            <a:ext cx="5301805" cy="3378094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/>
          <p:nvPr/>
        </p:nvSpPr>
        <p:spPr>
          <a:xfrm rot="-2168090">
            <a:off x="-497289" y="3647090"/>
            <a:ext cx="5301860" cy="337813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11475" y="-1454275"/>
            <a:ext cx="3725926" cy="34457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/>
          <p:nvPr/>
        </p:nvSpPr>
        <p:spPr>
          <a:xfrm flipH="1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8"/>
          <p:cNvGrpSpPr/>
          <p:nvPr/>
        </p:nvGrpSpPr>
        <p:grpSpPr>
          <a:xfrm rot="-5400000" flipH="1">
            <a:off x="504750" y="322450"/>
            <a:ext cx="195900" cy="580500"/>
            <a:chOff x="713225" y="346000"/>
            <a:chExt cx="195900" cy="580500"/>
          </a:xfrm>
        </p:grpSpPr>
        <p:cxnSp>
          <p:nvCxnSpPr>
            <p:cNvPr id="97" name="Google Shape;97;p8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8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937625" y="2842524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subTitle" idx="2"/>
          </p:nvPr>
        </p:nvSpPr>
        <p:spPr>
          <a:xfrm>
            <a:off x="3484348" y="2842524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subTitle" idx="3"/>
          </p:nvPr>
        </p:nvSpPr>
        <p:spPr>
          <a:xfrm>
            <a:off x="6031075" y="2842524"/>
            <a:ext cx="2175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4"/>
          </p:nvPr>
        </p:nvSpPr>
        <p:spPr>
          <a:xfrm>
            <a:off x="937625" y="2441948"/>
            <a:ext cx="2175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subTitle" idx="5"/>
          </p:nvPr>
        </p:nvSpPr>
        <p:spPr>
          <a:xfrm>
            <a:off x="3484348" y="2441948"/>
            <a:ext cx="2175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ubTitle" idx="6"/>
          </p:nvPr>
        </p:nvSpPr>
        <p:spPr>
          <a:xfrm>
            <a:off x="6031075" y="2441948"/>
            <a:ext cx="2175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518928">
            <a:off x="5644813" y="3210363"/>
            <a:ext cx="5053676" cy="18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"/>
          <p:cNvSpPr/>
          <p:nvPr/>
        </p:nvSpPr>
        <p:spPr>
          <a:xfrm>
            <a:off x="-1416475" y="2570525"/>
            <a:ext cx="5301846" cy="3378120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"/>
          <p:cNvSpPr/>
          <p:nvPr/>
        </p:nvSpPr>
        <p:spPr>
          <a:xfrm rot="-4112432">
            <a:off x="-1613761" y="-979632"/>
            <a:ext cx="5301906" cy="3378159"/>
          </a:xfrm>
          <a:custGeom>
            <a:avLst/>
            <a:gdLst/>
            <a:ahLst/>
            <a:cxnLst/>
            <a:rect l="l" t="t" r="r" b="b"/>
            <a:pathLst>
              <a:path w="70265" h="44770" extrusionOk="0">
                <a:moveTo>
                  <a:pt x="19805" y="8671"/>
                </a:moveTo>
                <a:lnTo>
                  <a:pt x="19805" y="8697"/>
                </a:lnTo>
                <a:cubicBezTo>
                  <a:pt x="19779" y="8748"/>
                  <a:pt x="19754" y="8805"/>
                  <a:pt x="19754" y="8856"/>
                </a:cubicBezTo>
                <a:lnTo>
                  <a:pt x="19754" y="8805"/>
                </a:lnTo>
                <a:cubicBezTo>
                  <a:pt x="19754" y="8748"/>
                  <a:pt x="19779" y="8722"/>
                  <a:pt x="19805" y="8671"/>
                </a:cubicBezTo>
                <a:close/>
                <a:moveTo>
                  <a:pt x="19594" y="9124"/>
                </a:moveTo>
                <a:cubicBezTo>
                  <a:pt x="19620" y="9175"/>
                  <a:pt x="19620" y="9252"/>
                  <a:pt x="19620" y="9309"/>
                </a:cubicBezTo>
                <a:cubicBezTo>
                  <a:pt x="19594" y="9335"/>
                  <a:pt x="19594" y="9360"/>
                  <a:pt x="19568" y="9386"/>
                </a:cubicBezTo>
                <a:cubicBezTo>
                  <a:pt x="19543" y="9469"/>
                  <a:pt x="19517" y="9571"/>
                  <a:pt x="19486" y="9654"/>
                </a:cubicBezTo>
                <a:cubicBezTo>
                  <a:pt x="19486" y="9571"/>
                  <a:pt x="19460" y="9520"/>
                  <a:pt x="19460" y="9469"/>
                </a:cubicBezTo>
                <a:cubicBezTo>
                  <a:pt x="19517" y="9360"/>
                  <a:pt x="19568" y="9226"/>
                  <a:pt x="19594" y="9124"/>
                </a:cubicBezTo>
                <a:close/>
                <a:moveTo>
                  <a:pt x="19594" y="9813"/>
                </a:moveTo>
                <a:lnTo>
                  <a:pt x="19594" y="9864"/>
                </a:lnTo>
                <a:cubicBezTo>
                  <a:pt x="19568" y="9922"/>
                  <a:pt x="19543" y="9973"/>
                  <a:pt x="19543" y="10049"/>
                </a:cubicBezTo>
                <a:lnTo>
                  <a:pt x="19543" y="9973"/>
                </a:lnTo>
                <a:cubicBezTo>
                  <a:pt x="19543" y="9922"/>
                  <a:pt x="19568" y="9864"/>
                  <a:pt x="19594" y="9813"/>
                </a:cubicBezTo>
                <a:close/>
                <a:moveTo>
                  <a:pt x="19358" y="9705"/>
                </a:moveTo>
                <a:cubicBezTo>
                  <a:pt x="19358" y="9788"/>
                  <a:pt x="19383" y="9864"/>
                  <a:pt x="19383" y="9947"/>
                </a:cubicBezTo>
                <a:cubicBezTo>
                  <a:pt x="19358" y="10049"/>
                  <a:pt x="19301" y="10132"/>
                  <a:pt x="19275" y="10241"/>
                </a:cubicBezTo>
                <a:cubicBezTo>
                  <a:pt x="19249" y="10292"/>
                  <a:pt x="19249" y="10343"/>
                  <a:pt x="19224" y="10400"/>
                </a:cubicBezTo>
                <a:cubicBezTo>
                  <a:pt x="19198" y="10317"/>
                  <a:pt x="19167" y="10241"/>
                  <a:pt x="19167" y="10158"/>
                </a:cubicBezTo>
                <a:cubicBezTo>
                  <a:pt x="19224" y="9998"/>
                  <a:pt x="19275" y="9864"/>
                  <a:pt x="19358" y="9705"/>
                </a:cubicBezTo>
                <a:close/>
                <a:moveTo>
                  <a:pt x="19409" y="10317"/>
                </a:moveTo>
                <a:lnTo>
                  <a:pt x="19409" y="10502"/>
                </a:lnTo>
                <a:cubicBezTo>
                  <a:pt x="19383" y="10611"/>
                  <a:pt x="19358" y="10745"/>
                  <a:pt x="19326" y="10847"/>
                </a:cubicBezTo>
                <a:cubicBezTo>
                  <a:pt x="19301" y="10796"/>
                  <a:pt x="19301" y="10719"/>
                  <a:pt x="19275" y="10662"/>
                </a:cubicBezTo>
                <a:cubicBezTo>
                  <a:pt x="19326" y="10560"/>
                  <a:pt x="19358" y="10426"/>
                  <a:pt x="19409" y="10317"/>
                </a:cubicBezTo>
                <a:close/>
                <a:moveTo>
                  <a:pt x="19064" y="10400"/>
                </a:moveTo>
                <a:cubicBezTo>
                  <a:pt x="19090" y="10477"/>
                  <a:pt x="19115" y="10560"/>
                  <a:pt x="19115" y="10662"/>
                </a:cubicBezTo>
                <a:cubicBezTo>
                  <a:pt x="19064" y="10821"/>
                  <a:pt x="19007" y="11006"/>
                  <a:pt x="18956" y="11198"/>
                </a:cubicBezTo>
                <a:cubicBezTo>
                  <a:pt x="18905" y="11115"/>
                  <a:pt x="18879" y="11006"/>
                  <a:pt x="18848" y="10930"/>
                </a:cubicBezTo>
                <a:cubicBezTo>
                  <a:pt x="18930" y="10745"/>
                  <a:pt x="18982" y="10560"/>
                  <a:pt x="19064" y="10400"/>
                </a:cubicBezTo>
                <a:close/>
                <a:moveTo>
                  <a:pt x="19435" y="11038"/>
                </a:moveTo>
                <a:lnTo>
                  <a:pt x="19435" y="11064"/>
                </a:lnTo>
                <a:cubicBezTo>
                  <a:pt x="19409" y="11140"/>
                  <a:pt x="19409" y="11198"/>
                  <a:pt x="19383" y="11274"/>
                </a:cubicBezTo>
                <a:lnTo>
                  <a:pt x="19383" y="11198"/>
                </a:lnTo>
                <a:cubicBezTo>
                  <a:pt x="19383" y="11140"/>
                  <a:pt x="19409" y="11089"/>
                  <a:pt x="19435" y="11038"/>
                </a:cubicBezTo>
                <a:close/>
                <a:moveTo>
                  <a:pt x="19198" y="10930"/>
                </a:moveTo>
                <a:cubicBezTo>
                  <a:pt x="19198" y="11038"/>
                  <a:pt x="19224" y="11115"/>
                  <a:pt x="19224" y="11198"/>
                </a:cubicBezTo>
                <a:cubicBezTo>
                  <a:pt x="19198" y="11357"/>
                  <a:pt x="19141" y="11517"/>
                  <a:pt x="19090" y="11676"/>
                </a:cubicBezTo>
                <a:cubicBezTo>
                  <a:pt x="19064" y="11593"/>
                  <a:pt x="19064" y="11517"/>
                  <a:pt x="19039" y="11434"/>
                </a:cubicBezTo>
                <a:cubicBezTo>
                  <a:pt x="19064" y="11274"/>
                  <a:pt x="19141" y="11115"/>
                  <a:pt x="19198" y="10930"/>
                </a:cubicBezTo>
                <a:close/>
                <a:moveTo>
                  <a:pt x="18771" y="11140"/>
                </a:moveTo>
                <a:cubicBezTo>
                  <a:pt x="18796" y="11249"/>
                  <a:pt x="18848" y="11325"/>
                  <a:pt x="18879" y="11434"/>
                </a:cubicBezTo>
                <a:cubicBezTo>
                  <a:pt x="18796" y="11644"/>
                  <a:pt x="18745" y="11836"/>
                  <a:pt x="18688" y="12046"/>
                </a:cubicBezTo>
                <a:cubicBezTo>
                  <a:pt x="18637" y="11963"/>
                  <a:pt x="18611" y="11861"/>
                  <a:pt x="18560" y="11778"/>
                </a:cubicBezTo>
                <a:cubicBezTo>
                  <a:pt x="18611" y="11568"/>
                  <a:pt x="18688" y="11357"/>
                  <a:pt x="18771" y="11140"/>
                </a:cubicBezTo>
                <a:close/>
                <a:moveTo>
                  <a:pt x="19275" y="11568"/>
                </a:moveTo>
                <a:cubicBezTo>
                  <a:pt x="19275" y="11619"/>
                  <a:pt x="19301" y="11702"/>
                  <a:pt x="19301" y="11753"/>
                </a:cubicBezTo>
                <a:cubicBezTo>
                  <a:pt x="19275" y="11887"/>
                  <a:pt x="19249" y="12021"/>
                  <a:pt x="19224" y="12123"/>
                </a:cubicBezTo>
                <a:cubicBezTo>
                  <a:pt x="19224" y="12072"/>
                  <a:pt x="19198" y="12021"/>
                  <a:pt x="19198" y="11938"/>
                </a:cubicBezTo>
                <a:cubicBezTo>
                  <a:pt x="19224" y="11804"/>
                  <a:pt x="19249" y="11702"/>
                  <a:pt x="19275" y="11568"/>
                </a:cubicBezTo>
                <a:close/>
                <a:moveTo>
                  <a:pt x="18956" y="11676"/>
                </a:moveTo>
                <a:cubicBezTo>
                  <a:pt x="18982" y="11778"/>
                  <a:pt x="19007" y="11861"/>
                  <a:pt x="19039" y="11938"/>
                </a:cubicBezTo>
                <a:cubicBezTo>
                  <a:pt x="18982" y="12155"/>
                  <a:pt x="18930" y="12340"/>
                  <a:pt x="18905" y="12550"/>
                </a:cubicBezTo>
                <a:cubicBezTo>
                  <a:pt x="18879" y="12442"/>
                  <a:pt x="18822" y="12365"/>
                  <a:pt x="18796" y="12282"/>
                </a:cubicBezTo>
                <a:cubicBezTo>
                  <a:pt x="18822" y="12072"/>
                  <a:pt x="18879" y="11887"/>
                  <a:pt x="18956" y="11676"/>
                </a:cubicBezTo>
                <a:close/>
                <a:moveTo>
                  <a:pt x="19358" y="12314"/>
                </a:moveTo>
                <a:lnTo>
                  <a:pt x="19358" y="12365"/>
                </a:lnTo>
                <a:lnTo>
                  <a:pt x="19358" y="12576"/>
                </a:lnTo>
                <a:cubicBezTo>
                  <a:pt x="19326" y="12550"/>
                  <a:pt x="19326" y="12525"/>
                  <a:pt x="19326" y="12499"/>
                </a:cubicBezTo>
                <a:cubicBezTo>
                  <a:pt x="19326" y="12442"/>
                  <a:pt x="19358" y="12391"/>
                  <a:pt x="19358" y="12314"/>
                </a:cubicBezTo>
                <a:close/>
                <a:moveTo>
                  <a:pt x="18503" y="11995"/>
                </a:moveTo>
                <a:cubicBezTo>
                  <a:pt x="18529" y="12097"/>
                  <a:pt x="18586" y="12206"/>
                  <a:pt x="18637" y="12282"/>
                </a:cubicBezTo>
                <a:cubicBezTo>
                  <a:pt x="18611" y="12391"/>
                  <a:pt x="18586" y="12474"/>
                  <a:pt x="18586" y="12576"/>
                </a:cubicBezTo>
                <a:cubicBezTo>
                  <a:pt x="18560" y="12735"/>
                  <a:pt x="18529" y="12895"/>
                  <a:pt x="18503" y="13029"/>
                </a:cubicBezTo>
                <a:cubicBezTo>
                  <a:pt x="18452" y="12952"/>
                  <a:pt x="18401" y="12844"/>
                  <a:pt x="18344" y="12735"/>
                </a:cubicBezTo>
                <a:cubicBezTo>
                  <a:pt x="18369" y="12525"/>
                  <a:pt x="18401" y="12340"/>
                  <a:pt x="18452" y="12155"/>
                </a:cubicBezTo>
                <a:cubicBezTo>
                  <a:pt x="18477" y="12097"/>
                  <a:pt x="18477" y="12046"/>
                  <a:pt x="18503" y="11995"/>
                </a:cubicBezTo>
                <a:close/>
                <a:moveTo>
                  <a:pt x="19115" y="12257"/>
                </a:moveTo>
                <a:cubicBezTo>
                  <a:pt x="19141" y="12340"/>
                  <a:pt x="19167" y="12416"/>
                  <a:pt x="19167" y="12499"/>
                </a:cubicBezTo>
                <a:cubicBezTo>
                  <a:pt x="19141" y="12684"/>
                  <a:pt x="19141" y="12869"/>
                  <a:pt x="19115" y="13029"/>
                </a:cubicBezTo>
                <a:cubicBezTo>
                  <a:pt x="19090" y="12952"/>
                  <a:pt x="19064" y="12869"/>
                  <a:pt x="19007" y="12793"/>
                </a:cubicBezTo>
                <a:cubicBezTo>
                  <a:pt x="19039" y="12601"/>
                  <a:pt x="19064" y="12442"/>
                  <a:pt x="19115" y="12257"/>
                </a:cubicBezTo>
                <a:close/>
                <a:moveTo>
                  <a:pt x="19275" y="12920"/>
                </a:moveTo>
                <a:cubicBezTo>
                  <a:pt x="19275" y="12952"/>
                  <a:pt x="19275" y="12952"/>
                  <a:pt x="19301" y="12978"/>
                </a:cubicBezTo>
                <a:lnTo>
                  <a:pt x="19301" y="13003"/>
                </a:lnTo>
                <a:cubicBezTo>
                  <a:pt x="19301" y="13029"/>
                  <a:pt x="19301" y="13080"/>
                  <a:pt x="19326" y="13112"/>
                </a:cubicBezTo>
                <a:lnTo>
                  <a:pt x="19326" y="13533"/>
                </a:lnTo>
                <a:cubicBezTo>
                  <a:pt x="19301" y="13482"/>
                  <a:pt x="19275" y="13431"/>
                  <a:pt x="19249" y="13348"/>
                </a:cubicBezTo>
                <a:cubicBezTo>
                  <a:pt x="19249" y="13214"/>
                  <a:pt x="19275" y="13054"/>
                  <a:pt x="19275" y="12920"/>
                </a:cubicBezTo>
                <a:close/>
                <a:moveTo>
                  <a:pt x="18745" y="12525"/>
                </a:moveTo>
                <a:cubicBezTo>
                  <a:pt x="18771" y="12633"/>
                  <a:pt x="18822" y="12710"/>
                  <a:pt x="18848" y="12818"/>
                </a:cubicBezTo>
                <a:cubicBezTo>
                  <a:pt x="18848" y="12895"/>
                  <a:pt x="18848" y="12978"/>
                  <a:pt x="18822" y="13054"/>
                </a:cubicBezTo>
                <a:cubicBezTo>
                  <a:pt x="18822" y="13214"/>
                  <a:pt x="18822" y="13373"/>
                  <a:pt x="18796" y="13558"/>
                </a:cubicBezTo>
                <a:cubicBezTo>
                  <a:pt x="18745" y="13456"/>
                  <a:pt x="18688" y="13348"/>
                  <a:pt x="18637" y="13271"/>
                </a:cubicBezTo>
                <a:cubicBezTo>
                  <a:pt x="18663" y="13029"/>
                  <a:pt x="18688" y="12818"/>
                  <a:pt x="18720" y="12601"/>
                </a:cubicBezTo>
                <a:cubicBezTo>
                  <a:pt x="18720" y="12576"/>
                  <a:pt x="18745" y="12550"/>
                  <a:pt x="18745" y="12525"/>
                </a:cubicBezTo>
                <a:close/>
                <a:moveTo>
                  <a:pt x="19486" y="13877"/>
                </a:moveTo>
                <a:lnTo>
                  <a:pt x="19486" y="13877"/>
                </a:lnTo>
                <a:cubicBezTo>
                  <a:pt x="19486" y="13909"/>
                  <a:pt x="19517" y="13935"/>
                  <a:pt x="19517" y="13960"/>
                </a:cubicBezTo>
                <a:cubicBezTo>
                  <a:pt x="19486" y="13935"/>
                  <a:pt x="19486" y="13909"/>
                  <a:pt x="19486" y="13877"/>
                </a:cubicBezTo>
                <a:close/>
                <a:moveTo>
                  <a:pt x="18982" y="13112"/>
                </a:moveTo>
                <a:cubicBezTo>
                  <a:pt x="19007" y="13163"/>
                  <a:pt x="19039" y="13188"/>
                  <a:pt x="19039" y="13239"/>
                </a:cubicBezTo>
                <a:cubicBezTo>
                  <a:pt x="19064" y="13297"/>
                  <a:pt x="19090" y="13348"/>
                  <a:pt x="19090" y="13373"/>
                </a:cubicBezTo>
                <a:lnTo>
                  <a:pt x="19090" y="13533"/>
                </a:lnTo>
                <a:cubicBezTo>
                  <a:pt x="19090" y="13667"/>
                  <a:pt x="19090" y="13852"/>
                  <a:pt x="19115" y="14069"/>
                </a:cubicBezTo>
                <a:cubicBezTo>
                  <a:pt x="19064" y="13986"/>
                  <a:pt x="19007" y="13909"/>
                  <a:pt x="18956" y="13801"/>
                </a:cubicBezTo>
                <a:cubicBezTo>
                  <a:pt x="18956" y="13558"/>
                  <a:pt x="18956" y="13322"/>
                  <a:pt x="18982" y="13112"/>
                </a:cubicBezTo>
                <a:close/>
                <a:moveTo>
                  <a:pt x="18318" y="12978"/>
                </a:moveTo>
                <a:cubicBezTo>
                  <a:pt x="18369" y="13080"/>
                  <a:pt x="18426" y="13188"/>
                  <a:pt x="18477" y="13297"/>
                </a:cubicBezTo>
                <a:cubicBezTo>
                  <a:pt x="18477" y="13590"/>
                  <a:pt x="18477" y="13877"/>
                  <a:pt x="18503" y="14171"/>
                </a:cubicBezTo>
                <a:cubicBezTo>
                  <a:pt x="18426" y="14094"/>
                  <a:pt x="18344" y="13986"/>
                  <a:pt x="18267" y="13877"/>
                </a:cubicBezTo>
                <a:cubicBezTo>
                  <a:pt x="18267" y="13590"/>
                  <a:pt x="18267" y="13271"/>
                  <a:pt x="18318" y="12978"/>
                </a:cubicBezTo>
                <a:close/>
                <a:moveTo>
                  <a:pt x="19249" y="13750"/>
                </a:moveTo>
                <a:cubicBezTo>
                  <a:pt x="19275" y="13826"/>
                  <a:pt x="19326" y="13909"/>
                  <a:pt x="19358" y="13986"/>
                </a:cubicBezTo>
                <a:lnTo>
                  <a:pt x="19358" y="14011"/>
                </a:lnTo>
                <a:cubicBezTo>
                  <a:pt x="19383" y="14145"/>
                  <a:pt x="19409" y="14356"/>
                  <a:pt x="19460" y="14598"/>
                </a:cubicBezTo>
                <a:cubicBezTo>
                  <a:pt x="19409" y="14515"/>
                  <a:pt x="19383" y="14439"/>
                  <a:pt x="19326" y="14388"/>
                </a:cubicBezTo>
                <a:cubicBezTo>
                  <a:pt x="19301" y="14356"/>
                  <a:pt x="19301" y="14356"/>
                  <a:pt x="19301" y="14330"/>
                </a:cubicBezTo>
                <a:cubicBezTo>
                  <a:pt x="19275" y="14145"/>
                  <a:pt x="19249" y="13960"/>
                  <a:pt x="19249" y="13750"/>
                </a:cubicBezTo>
                <a:close/>
                <a:moveTo>
                  <a:pt x="18637" y="13533"/>
                </a:moveTo>
                <a:cubicBezTo>
                  <a:pt x="18688" y="13641"/>
                  <a:pt x="18745" y="13750"/>
                  <a:pt x="18822" y="13852"/>
                </a:cubicBezTo>
                <a:cubicBezTo>
                  <a:pt x="18822" y="14120"/>
                  <a:pt x="18848" y="14413"/>
                  <a:pt x="18905" y="14707"/>
                </a:cubicBezTo>
                <a:cubicBezTo>
                  <a:pt x="18822" y="14598"/>
                  <a:pt x="18745" y="14490"/>
                  <a:pt x="18663" y="14388"/>
                </a:cubicBezTo>
                <a:cubicBezTo>
                  <a:pt x="18637" y="14120"/>
                  <a:pt x="18611" y="13826"/>
                  <a:pt x="18637" y="13533"/>
                </a:cubicBezTo>
                <a:close/>
                <a:moveTo>
                  <a:pt x="19594" y="14515"/>
                </a:moveTo>
                <a:lnTo>
                  <a:pt x="19594" y="14515"/>
                </a:lnTo>
                <a:cubicBezTo>
                  <a:pt x="19620" y="14573"/>
                  <a:pt x="19645" y="14624"/>
                  <a:pt x="19677" y="14675"/>
                </a:cubicBezTo>
                <a:cubicBezTo>
                  <a:pt x="19728" y="14809"/>
                  <a:pt x="19754" y="14943"/>
                  <a:pt x="19805" y="15077"/>
                </a:cubicBezTo>
                <a:cubicBezTo>
                  <a:pt x="19779" y="15026"/>
                  <a:pt x="19754" y="14968"/>
                  <a:pt x="19702" y="14943"/>
                </a:cubicBezTo>
                <a:cubicBezTo>
                  <a:pt x="19677" y="14783"/>
                  <a:pt x="19620" y="14649"/>
                  <a:pt x="19594" y="14515"/>
                </a:cubicBezTo>
                <a:close/>
                <a:moveTo>
                  <a:pt x="18982" y="14120"/>
                </a:moveTo>
                <a:lnTo>
                  <a:pt x="18982" y="14120"/>
                </a:lnTo>
                <a:cubicBezTo>
                  <a:pt x="19039" y="14228"/>
                  <a:pt x="19115" y="14330"/>
                  <a:pt x="19167" y="14413"/>
                </a:cubicBezTo>
                <a:cubicBezTo>
                  <a:pt x="19198" y="14649"/>
                  <a:pt x="19249" y="14917"/>
                  <a:pt x="19358" y="15185"/>
                </a:cubicBezTo>
                <a:cubicBezTo>
                  <a:pt x="19326" y="15128"/>
                  <a:pt x="19275" y="15102"/>
                  <a:pt x="19249" y="15077"/>
                </a:cubicBezTo>
                <a:cubicBezTo>
                  <a:pt x="19224" y="15026"/>
                  <a:pt x="19167" y="14968"/>
                  <a:pt x="19115" y="14917"/>
                </a:cubicBezTo>
                <a:cubicBezTo>
                  <a:pt x="19039" y="14649"/>
                  <a:pt x="19007" y="14388"/>
                  <a:pt x="18982" y="14120"/>
                </a:cubicBezTo>
                <a:close/>
                <a:moveTo>
                  <a:pt x="18292" y="14145"/>
                </a:moveTo>
                <a:lnTo>
                  <a:pt x="18292" y="14145"/>
                </a:lnTo>
                <a:cubicBezTo>
                  <a:pt x="18369" y="14254"/>
                  <a:pt x="18452" y="14356"/>
                  <a:pt x="18529" y="14464"/>
                </a:cubicBezTo>
                <a:cubicBezTo>
                  <a:pt x="18560" y="14783"/>
                  <a:pt x="18637" y="15102"/>
                  <a:pt x="18720" y="15370"/>
                </a:cubicBezTo>
                <a:cubicBezTo>
                  <a:pt x="18720" y="15396"/>
                  <a:pt x="18745" y="15396"/>
                  <a:pt x="18745" y="15421"/>
                </a:cubicBezTo>
                <a:cubicBezTo>
                  <a:pt x="18637" y="15313"/>
                  <a:pt x="18529" y="15236"/>
                  <a:pt x="18426" y="15128"/>
                </a:cubicBezTo>
                <a:cubicBezTo>
                  <a:pt x="18344" y="14809"/>
                  <a:pt x="18292" y="14464"/>
                  <a:pt x="18292" y="14145"/>
                </a:cubicBezTo>
                <a:close/>
                <a:moveTo>
                  <a:pt x="19358" y="14707"/>
                </a:moveTo>
                <a:lnTo>
                  <a:pt x="19358" y="14707"/>
                </a:lnTo>
                <a:cubicBezTo>
                  <a:pt x="19435" y="14809"/>
                  <a:pt x="19517" y="14917"/>
                  <a:pt x="19568" y="14994"/>
                </a:cubicBezTo>
                <a:cubicBezTo>
                  <a:pt x="19645" y="15211"/>
                  <a:pt x="19728" y="15421"/>
                  <a:pt x="19805" y="15606"/>
                </a:cubicBezTo>
                <a:cubicBezTo>
                  <a:pt x="19728" y="15555"/>
                  <a:pt x="19645" y="15472"/>
                  <a:pt x="19568" y="15396"/>
                </a:cubicBezTo>
                <a:cubicBezTo>
                  <a:pt x="19486" y="15185"/>
                  <a:pt x="19409" y="14943"/>
                  <a:pt x="19358" y="14707"/>
                </a:cubicBezTo>
                <a:close/>
                <a:moveTo>
                  <a:pt x="18720" y="14675"/>
                </a:moveTo>
                <a:lnTo>
                  <a:pt x="18720" y="14675"/>
                </a:lnTo>
                <a:cubicBezTo>
                  <a:pt x="18796" y="14783"/>
                  <a:pt x="18879" y="14892"/>
                  <a:pt x="18982" y="14994"/>
                </a:cubicBezTo>
                <a:cubicBezTo>
                  <a:pt x="19039" y="15287"/>
                  <a:pt x="19141" y="15581"/>
                  <a:pt x="19275" y="15849"/>
                </a:cubicBezTo>
                <a:cubicBezTo>
                  <a:pt x="19249" y="15823"/>
                  <a:pt x="19224" y="15823"/>
                  <a:pt x="19198" y="15791"/>
                </a:cubicBezTo>
                <a:cubicBezTo>
                  <a:pt x="19115" y="15740"/>
                  <a:pt x="19039" y="15664"/>
                  <a:pt x="18956" y="15606"/>
                </a:cubicBezTo>
                <a:cubicBezTo>
                  <a:pt x="18848" y="15313"/>
                  <a:pt x="18771" y="14994"/>
                  <a:pt x="18720" y="14675"/>
                </a:cubicBezTo>
                <a:close/>
                <a:moveTo>
                  <a:pt x="19887" y="15396"/>
                </a:moveTo>
                <a:cubicBezTo>
                  <a:pt x="19939" y="15447"/>
                  <a:pt x="19996" y="15504"/>
                  <a:pt x="20047" y="15581"/>
                </a:cubicBezTo>
                <a:cubicBezTo>
                  <a:pt x="20124" y="15715"/>
                  <a:pt x="20206" y="15849"/>
                  <a:pt x="20283" y="15983"/>
                </a:cubicBezTo>
                <a:cubicBezTo>
                  <a:pt x="20232" y="15951"/>
                  <a:pt x="20181" y="15900"/>
                  <a:pt x="20098" y="15849"/>
                </a:cubicBezTo>
                <a:cubicBezTo>
                  <a:pt x="20021" y="15689"/>
                  <a:pt x="19939" y="15530"/>
                  <a:pt x="19887" y="15396"/>
                </a:cubicBezTo>
                <a:close/>
                <a:moveTo>
                  <a:pt x="19198" y="15236"/>
                </a:moveTo>
                <a:lnTo>
                  <a:pt x="19198" y="15236"/>
                </a:lnTo>
                <a:cubicBezTo>
                  <a:pt x="19275" y="15313"/>
                  <a:pt x="19383" y="15421"/>
                  <a:pt x="19460" y="15504"/>
                </a:cubicBezTo>
                <a:cubicBezTo>
                  <a:pt x="19517" y="15606"/>
                  <a:pt x="19543" y="15715"/>
                  <a:pt x="19620" y="15823"/>
                </a:cubicBezTo>
                <a:cubicBezTo>
                  <a:pt x="19677" y="15951"/>
                  <a:pt x="19754" y="16085"/>
                  <a:pt x="19836" y="16219"/>
                </a:cubicBezTo>
                <a:cubicBezTo>
                  <a:pt x="19728" y="16142"/>
                  <a:pt x="19620" y="16085"/>
                  <a:pt x="19543" y="16034"/>
                </a:cubicBezTo>
                <a:cubicBezTo>
                  <a:pt x="19383" y="15766"/>
                  <a:pt x="19275" y="15504"/>
                  <a:pt x="19198" y="15236"/>
                </a:cubicBezTo>
                <a:close/>
                <a:moveTo>
                  <a:pt x="20443" y="15983"/>
                </a:moveTo>
                <a:cubicBezTo>
                  <a:pt x="20474" y="15983"/>
                  <a:pt x="20500" y="16008"/>
                  <a:pt x="20525" y="16034"/>
                </a:cubicBezTo>
                <a:cubicBezTo>
                  <a:pt x="20602" y="16110"/>
                  <a:pt x="20659" y="16193"/>
                  <a:pt x="20711" y="16270"/>
                </a:cubicBezTo>
                <a:cubicBezTo>
                  <a:pt x="20685" y="16244"/>
                  <a:pt x="20659" y="16244"/>
                  <a:pt x="20634" y="16219"/>
                </a:cubicBezTo>
                <a:cubicBezTo>
                  <a:pt x="20577" y="16142"/>
                  <a:pt x="20525" y="16059"/>
                  <a:pt x="20443" y="15983"/>
                </a:cubicBezTo>
                <a:close/>
                <a:moveTo>
                  <a:pt x="19702" y="15715"/>
                </a:moveTo>
                <a:lnTo>
                  <a:pt x="19702" y="15715"/>
                </a:lnTo>
                <a:cubicBezTo>
                  <a:pt x="19805" y="15791"/>
                  <a:pt x="19913" y="15874"/>
                  <a:pt x="19996" y="15951"/>
                </a:cubicBezTo>
                <a:cubicBezTo>
                  <a:pt x="20098" y="16142"/>
                  <a:pt x="20232" y="16327"/>
                  <a:pt x="20392" y="16512"/>
                </a:cubicBezTo>
                <a:cubicBezTo>
                  <a:pt x="20283" y="16461"/>
                  <a:pt x="20206" y="16429"/>
                  <a:pt x="20124" y="16378"/>
                </a:cubicBezTo>
                <a:cubicBezTo>
                  <a:pt x="19964" y="16193"/>
                  <a:pt x="19836" y="15983"/>
                  <a:pt x="19702" y="15715"/>
                </a:cubicBezTo>
                <a:close/>
                <a:moveTo>
                  <a:pt x="18503" y="15396"/>
                </a:moveTo>
                <a:lnTo>
                  <a:pt x="18503" y="15396"/>
                </a:lnTo>
                <a:cubicBezTo>
                  <a:pt x="18611" y="15504"/>
                  <a:pt x="18720" y="15606"/>
                  <a:pt x="18848" y="15689"/>
                </a:cubicBezTo>
                <a:cubicBezTo>
                  <a:pt x="18982" y="16034"/>
                  <a:pt x="19141" y="16353"/>
                  <a:pt x="19358" y="16621"/>
                </a:cubicBezTo>
                <a:cubicBezTo>
                  <a:pt x="19275" y="16563"/>
                  <a:pt x="19198" y="16538"/>
                  <a:pt x="19141" y="16487"/>
                </a:cubicBezTo>
                <a:cubicBezTo>
                  <a:pt x="19090" y="16461"/>
                  <a:pt x="19039" y="16429"/>
                  <a:pt x="18982" y="16404"/>
                </a:cubicBezTo>
                <a:cubicBezTo>
                  <a:pt x="18771" y="16110"/>
                  <a:pt x="18611" y="15766"/>
                  <a:pt x="18503" y="15396"/>
                </a:cubicBezTo>
                <a:close/>
                <a:moveTo>
                  <a:pt x="20340" y="16193"/>
                </a:moveTo>
                <a:cubicBezTo>
                  <a:pt x="20392" y="16244"/>
                  <a:pt x="20474" y="16302"/>
                  <a:pt x="20551" y="16327"/>
                </a:cubicBezTo>
                <a:cubicBezTo>
                  <a:pt x="20659" y="16461"/>
                  <a:pt x="20762" y="16589"/>
                  <a:pt x="20896" y="16723"/>
                </a:cubicBezTo>
                <a:cubicBezTo>
                  <a:pt x="20844" y="16697"/>
                  <a:pt x="20793" y="16672"/>
                  <a:pt x="20736" y="16646"/>
                </a:cubicBezTo>
                <a:cubicBezTo>
                  <a:pt x="20577" y="16512"/>
                  <a:pt x="20443" y="16353"/>
                  <a:pt x="20340" y="16193"/>
                </a:cubicBezTo>
                <a:close/>
                <a:moveTo>
                  <a:pt x="19115" y="15900"/>
                </a:moveTo>
                <a:cubicBezTo>
                  <a:pt x="19224" y="15983"/>
                  <a:pt x="19301" y="16059"/>
                  <a:pt x="19409" y="16142"/>
                </a:cubicBezTo>
                <a:cubicBezTo>
                  <a:pt x="19568" y="16404"/>
                  <a:pt x="19779" y="16672"/>
                  <a:pt x="19996" y="16882"/>
                </a:cubicBezTo>
                <a:cubicBezTo>
                  <a:pt x="19887" y="16857"/>
                  <a:pt x="19779" y="16806"/>
                  <a:pt x="19677" y="16748"/>
                </a:cubicBezTo>
                <a:cubicBezTo>
                  <a:pt x="19435" y="16512"/>
                  <a:pt x="19249" y="16219"/>
                  <a:pt x="19090" y="15900"/>
                </a:cubicBezTo>
                <a:close/>
                <a:moveTo>
                  <a:pt x="20978" y="16589"/>
                </a:moveTo>
                <a:cubicBezTo>
                  <a:pt x="21030" y="16589"/>
                  <a:pt x="21055" y="16621"/>
                  <a:pt x="21112" y="16646"/>
                </a:cubicBezTo>
                <a:cubicBezTo>
                  <a:pt x="21189" y="16723"/>
                  <a:pt x="21297" y="16831"/>
                  <a:pt x="21400" y="16882"/>
                </a:cubicBezTo>
                <a:cubicBezTo>
                  <a:pt x="21374" y="16882"/>
                  <a:pt x="21349" y="16882"/>
                  <a:pt x="21323" y="16857"/>
                </a:cubicBezTo>
                <a:cubicBezTo>
                  <a:pt x="21189" y="16780"/>
                  <a:pt x="21081" y="16672"/>
                  <a:pt x="20978" y="16589"/>
                </a:cubicBezTo>
                <a:close/>
                <a:moveTo>
                  <a:pt x="19702" y="16327"/>
                </a:moveTo>
                <a:lnTo>
                  <a:pt x="19702" y="16327"/>
                </a:lnTo>
                <a:cubicBezTo>
                  <a:pt x="19805" y="16378"/>
                  <a:pt x="19913" y="16429"/>
                  <a:pt x="20021" y="16487"/>
                </a:cubicBezTo>
                <a:cubicBezTo>
                  <a:pt x="20206" y="16723"/>
                  <a:pt x="20417" y="16908"/>
                  <a:pt x="20634" y="17099"/>
                </a:cubicBezTo>
                <a:cubicBezTo>
                  <a:pt x="20551" y="17067"/>
                  <a:pt x="20474" y="17042"/>
                  <a:pt x="20392" y="17016"/>
                </a:cubicBezTo>
                <a:cubicBezTo>
                  <a:pt x="20124" y="16831"/>
                  <a:pt x="19887" y="16563"/>
                  <a:pt x="19702" y="16327"/>
                </a:cubicBezTo>
                <a:close/>
                <a:moveTo>
                  <a:pt x="20392" y="16672"/>
                </a:moveTo>
                <a:lnTo>
                  <a:pt x="20392" y="16672"/>
                </a:lnTo>
                <a:cubicBezTo>
                  <a:pt x="20474" y="16697"/>
                  <a:pt x="20551" y="16748"/>
                  <a:pt x="20634" y="16780"/>
                </a:cubicBezTo>
                <a:cubicBezTo>
                  <a:pt x="20819" y="16940"/>
                  <a:pt x="21004" y="17099"/>
                  <a:pt x="21240" y="17227"/>
                </a:cubicBezTo>
                <a:cubicBezTo>
                  <a:pt x="21189" y="17227"/>
                  <a:pt x="21138" y="17201"/>
                  <a:pt x="21081" y="17201"/>
                </a:cubicBezTo>
                <a:cubicBezTo>
                  <a:pt x="20844" y="17067"/>
                  <a:pt x="20602" y="16882"/>
                  <a:pt x="20392" y="16672"/>
                </a:cubicBezTo>
                <a:close/>
                <a:moveTo>
                  <a:pt x="21910" y="17201"/>
                </a:moveTo>
                <a:cubicBezTo>
                  <a:pt x="21935" y="17201"/>
                  <a:pt x="21961" y="17227"/>
                  <a:pt x="21987" y="17259"/>
                </a:cubicBezTo>
                <a:cubicBezTo>
                  <a:pt x="21935" y="17227"/>
                  <a:pt x="21910" y="17201"/>
                  <a:pt x="21878" y="17201"/>
                </a:cubicBezTo>
                <a:close/>
                <a:moveTo>
                  <a:pt x="21055" y="16940"/>
                </a:moveTo>
                <a:cubicBezTo>
                  <a:pt x="21112" y="16965"/>
                  <a:pt x="21189" y="16991"/>
                  <a:pt x="21240" y="16991"/>
                </a:cubicBezTo>
                <a:cubicBezTo>
                  <a:pt x="21377" y="17106"/>
                  <a:pt x="21537" y="17197"/>
                  <a:pt x="21712" y="17289"/>
                </a:cubicBezTo>
                <a:lnTo>
                  <a:pt x="21712" y="17289"/>
                </a:lnTo>
                <a:cubicBezTo>
                  <a:pt x="21470" y="17206"/>
                  <a:pt x="21255" y="17086"/>
                  <a:pt x="21055" y="16940"/>
                </a:cubicBezTo>
                <a:close/>
                <a:moveTo>
                  <a:pt x="20844" y="17284"/>
                </a:moveTo>
                <a:lnTo>
                  <a:pt x="20844" y="17284"/>
                </a:lnTo>
                <a:cubicBezTo>
                  <a:pt x="20896" y="17310"/>
                  <a:pt x="20953" y="17335"/>
                  <a:pt x="21030" y="17335"/>
                </a:cubicBezTo>
                <a:cubicBezTo>
                  <a:pt x="21109" y="17384"/>
                  <a:pt x="21205" y="17439"/>
                  <a:pt x="21309" y="17488"/>
                </a:cubicBezTo>
                <a:lnTo>
                  <a:pt x="21309" y="17488"/>
                </a:lnTo>
                <a:cubicBezTo>
                  <a:pt x="21257" y="17465"/>
                  <a:pt x="21182" y="17441"/>
                  <a:pt x="21112" y="17418"/>
                </a:cubicBezTo>
                <a:cubicBezTo>
                  <a:pt x="21030" y="17386"/>
                  <a:pt x="20921" y="17335"/>
                  <a:pt x="20844" y="17284"/>
                </a:cubicBezTo>
                <a:close/>
                <a:moveTo>
                  <a:pt x="19996" y="17042"/>
                </a:moveTo>
                <a:lnTo>
                  <a:pt x="19996" y="17042"/>
                </a:lnTo>
                <a:cubicBezTo>
                  <a:pt x="20098" y="17099"/>
                  <a:pt x="20206" y="17125"/>
                  <a:pt x="20315" y="17150"/>
                </a:cubicBezTo>
                <a:cubicBezTo>
                  <a:pt x="20500" y="17284"/>
                  <a:pt x="20711" y="17418"/>
                  <a:pt x="20978" y="17520"/>
                </a:cubicBezTo>
                <a:cubicBezTo>
                  <a:pt x="20844" y="17495"/>
                  <a:pt x="20736" y="17444"/>
                  <a:pt x="20634" y="17418"/>
                </a:cubicBezTo>
                <a:cubicBezTo>
                  <a:pt x="20392" y="17310"/>
                  <a:pt x="20181" y="17201"/>
                  <a:pt x="19996" y="17042"/>
                </a:cubicBezTo>
                <a:close/>
                <a:moveTo>
                  <a:pt x="19198" y="16697"/>
                </a:moveTo>
                <a:lnTo>
                  <a:pt x="19198" y="16697"/>
                </a:lnTo>
                <a:cubicBezTo>
                  <a:pt x="19326" y="16780"/>
                  <a:pt x="19460" y="16831"/>
                  <a:pt x="19594" y="16882"/>
                </a:cubicBezTo>
                <a:cubicBezTo>
                  <a:pt x="19887" y="17176"/>
                  <a:pt x="20206" y="17386"/>
                  <a:pt x="20577" y="17546"/>
                </a:cubicBezTo>
                <a:cubicBezTo>
                  <a:pt x="20417" y="17520"/>
                  <a:pt x="20283" y="17469"/>
                  <a:pt x="20155" y="17386"/>
                </a:cubicBezTo>
                <a:cubicBezTo>
                  <a:pt x="19754" y="17227"/>
                  <a:pt x="19460" y="16991"/>
                  <a:pt x="19198" y="16697"/>
                </a:cubicBezTo>
                <a:close/>
                <a:moveTo>
                  <a:pt x="23664" y="17654"/>
                </a:moveTo>
                <a:cubicBezTo>
                  <a:pt x="23824" y="17654"/>
                  <a:pt x="23983" y="17680"/>
                  <a:pt x="24169" y="17680"/>
                </a:cubicBezTo>
                <a:cubicBezTo>
                  <a:pt x="23582" y="17705"/>
                  <a:pt x="23052" y="17737"/>
                  <a:pt x="22548" y="17737"/>
                </a:cubicBezTo>
                <a:lnTo>
                  <a:pt x="22146" y="17737"/>
                </a:lnTo>
                <a:cubicBezTo>
                  <a:pt x="22280" y="17737"/>
                  <a:pt x="22414" y="17705"/>
                  <a:pt x="22573" y="17705"/>
                </a:cubicBezTo>
                <a:cubicBezTo>
                  <a:pt x="22707" y="17705"/>
                  <a:pt x="22835" y="17705"/>
                  <a:pt x="22969" y="17680"/>
                </a:cubicBezTo>
                <a:lnTo>
                  <a:pt x="23397" y="17680"/>
                </a:lnTo>
                <a:cubicBezTo>
                  <a:pt x="23473" y="17680"/>
                  <a:pt x="23556" y="17654"/>
                  <a:pt x="23664" y="17654"/>
                </a:cubicBezTo>
                <a:close/>
                <a:moveTo>
                  <a:pt x="56171" y="26880"/>
                </a:moveTo>
                <a:cubicBezTo>
                  <a:pt x="56145" y="26880"/>
                  <a:pt x="56120" y="26905"/>
                  <a:pt x="56094" y="26931"/>
                </a:cubicBezTo>
                <a:lnTo>
                  <a:pt x="56011" y="26931"/>
                </a:lnTo>
                <a:cubicBezTo>
                  <a:pt x="56069" y="26931"/>
                  <a:pt x="56094" y="26905"/>
                  <a:pt x="56120" y="26880"/>
                </a:cubicBezTo>
                <a:close/>
                <a:moveTo>
                  <a:pt x="55456" y="27173"/>
                </a:moveTo>
                <a:cubicBezTo>
                  <a:pt x="55405" y="27199"/>
                  <a:pt x="55373" y="27224"/>
                  <a:pt x="55348" y="27250"/>
                </a:cubicBezTo>
                <a:lnTo>
                  <a:pt x="55271" y="27250"/>
                </a:lnTo>
                <a:cubicBezTo>
                  <a:pt x="55322" y="27224"/>
                  <a:pt x="55373" y="27199"/>
                  <a:pt x="55405" y="27173"/>
                </a:cubicBezTo>
                <a:close/>
                <a:moveTo>
                  <a:pt x="55884" y="27116"/>
                </a:moveTo>
                <a:cubicBezTo>
                  <a:pt x="55826" y="27148"/>
                  <a:pt x="55775" y="27199"/>
                  <a:pt x="55724" y="27250"/>
                </a:cubicBezTo>
                <a:lnTo>
                  <a:pt x="55616" y="27250"/>
                </a:lnTo>
                <a:cubicBezTo>
                  <a:pt x="55667" y="27199"/>
                  <a:pt x="55724" y="27173"/>
                  <a:pt x="55775" y="27116"/>
                </a:cubicBezTo>
                <a:close/>
                <a:moveTo>
                  <a:pt x="54735" y="27467"/>
                </a:moveTo>
                <a:cubicBezTo>
                  <a:pt x="54709" y="27493"/>
                  <a:pt x="54659" y="27518"/>
                  <a:pt x="54633" y="27543"/>
                </a:cubicBezTo>
                <a:lnTo>
                  <a:pt x="54550" y="27543"/>
                </a:lnTo>
                <a:cubicBezTo>
                  <a:pt x="54576" y="27543"/>
                  <a:pt x="54608" y="27518"/>
                  <a:pt x="54659" y="27492"/>
                </a:cubicBezTo>
                <a:cubicBezTo>
                  <a:pt x="54684" y="27492"/>
                  <a:pt x="54710" y="27492"/>
                  <a:pt x="54735" y="27467"/>
                </a:cubicBezTo>
                <a:close/>
                <a:moveTo>
                  <a:pt x="55137" y="27409"/>
                </a:moveTo>
                <a:cubicBezTo>
                  <a:pt x="55112" y="27467"/>
                  <a:pt x="55054" y="27492"/>
                  <a:pt x="55003" y="27543"/>
                </a:cubicBezTo>
                <a:lnTo>
                  <a:pt x="54895" y="27543"/>
                </a:lnTo>
                <a:cubicBezTo>
                  <a:pt x="54952" y="27518"/>
                  <a:pt x="54978" y="27467"/>
                  <a:pt x="55029" y="27435"/>
                </a:cubicBezTo>
                <a:cubicBezTo>
                  <a:pt x="55086" y="27435"/>
                  <a:pt x="55112" y="27409"/>
                  <a:pt x="55137" y="27409"/>
                </a:cubicBezTo>
                <a:close/>
                <a:moveTo>
                  <a:pt x="55565" y="27384"/>
                </a:moveTo>
                <a:cubicBezTo>
                  <a:pt x="55507" y="27435"/>
                  <a:pt x="55456" y="27518"/>
                  <a:pt x="55373" y="27569"/>
                </a:cubicBezTo>
                <a:cubicBezTo>
                  <a:pt x="55322" y="27569"/>
                  <a:pt x="55271" y="27543"/>
                  <a:pt x="55214" y="27543"/>
                </a:cubicBezTo>
                <a:cubicBezTo>
                  <a:pt x="55297" y="27492"/>
                  <a:pt x="55348" y="27435"/>
                  <a:pt x="55405" y="27409"/>
                </a:cubicBezTo>
                <a:cubicBezTo>
                  <a:pt x="55456" y="27384"/>
                  <a:pt x="55507" y="27384"/>
                  <a:pt x="55565" y="27384"/>
                </a:cubicBezTo>
                <a:close/>
                <a:moveTo>
                  <a:pt x="34109" y="18056"/>
                </a:moveTo>
                <a:cubicBezTo>
                  <a:pt x="34772" y="18375"/>
                  <a:pt x="35410" y="18745"/>
                  <a:pt x="35972" y="19173"/>
                </a:cubicBezTo>
                <a:cubicBezTo>
                  <a:pt x="36846" y="19836"/>
                  <a:pt x="37509" y="20500"/>
                  <a:pt x="38096" y="21272"/>
                </a:cubicBezTo>
                <a:cubicBezTo>
                  <a:pt x="38868" y="22254"/>
                  <a:pt x="39398" y="23345"/>
                  <a:pt x="39934" y="24404"/>
                </a:cubicBezTo>
                <a:cubicBezTo>
                  <a:pt x="40514" y="25604"/>
                  <a:pt x="41076" y="26746"/>
                  <a:pt x="41873" y="27626"/>
                </a:cubicBezTo>
                <a:cubicBezTo>
                  <a:pt x="40412" y="26478"/>
                  <a:pt x="39398" y="24781"/>
                  <a:pt x="38390" y="23128"/>
                </a:cubicBezTo>
                <a:cubicBezTo>
                  <a:pt x="37190" y="21189"/>
                  <a:pt x="35997" y="19198"/>
                  <a:pt x="34109" y="18056"/>
                </a:cubicBezTo>
                <a:close/>
                <a:moveTo>
                  <a:pt x="33286" y="17578"/>
                </a:moveTo>
                <a:cubicBezTo>
                  <a:pt x="34192" y="17814"/>
                  <a:pt x="35149" y="18082"/>
                  <a:pt x="36023" y="18535"/>
                </a:cubicBezTo>
                <a:cubicBezTo>
                  <a:pt x="36871" y="18956"/>
                  <a:pt x="37777" y="19460"/>
                  <a:pt x="38575" y="20366"/>
                </a:cubicBezTo>
                <a:cubicBezTo>
                  <a:pt x="39691" y="21591"/>
                  <a:pt x="40221" y="23128"/>
                  <a:pt x="40757" y="24621"/>
                </a:cubicBezTo>
                <a:cubicBezTo>
                  <a:pt x="41152" y="25763"/>
                  <a:pt x="41554" y="26829"/>
                  <a:pt x="42167" y="27703"/>
                </a:cubicBezTo>
                <a:cubicBezTo>
                  <a:pt x="41286" y="26797"/>
                  <a:pt x="40674" y="25604"/>
                  <a:pt x="40061" y="24353"/>
                </a:cubicBezTo>
                <a:cubicBezTo>
                  <a:pt x="39532" y="23262"/>
                  <a:pt x="38977" y="22171"/>
                  <a:pt x="38230" y="21189"/>
                </a:cubicBezTo>
                <a:cubicBezTo>
                  <a:pt x="37618" y="20391"/>
                  <a:pt x="36954" y="19728"/>
                  <a:pt x="36074" y="19064"/>
                </a:cubicBezTo>
                <a:cubicBezTo>
                  <a:pt x="35251" y="18426"/>
                  <a:pt x="34351" y="17948"/>
                  <a:pt x="33286" y="17578"/>
                </a:cubicBezTo>
                <a:close/>
                <a:moveTo>
                  <a:pt x="32463" y="17201"/>
                </a:moveTo>
                <a:cubicBezTo>
                  <a:pt x="32699" y="17259"/>
                  <a:pt x="32916" y="17284"/>
                  <a:pt x="33152" y="17310"/>
                </a:cubicBezTo>
                <a:cubicBezTo>
                  <a:pt x="34192" y="17469"/>
                  <a:pt x="35149" y="17603"/>
                  <a:pt x="36074" y="17865"/>
                </a:cubicBezTo>
                <a:cubicBezTo>
                  <a:pt x="37088" y="18158"/>
                  <a:pt x="38147" y="18535"/>
                  <a:pt x="39079" y="19434"/>
                </a:cubicBezTo>
                <a:cubicBezTo>
                  <a:pt x="40489" y="20844"/>
                  <a:pt x="40942" y="22758"/>
                  <a:pt x="41337" y="24596"/>
                </a:cubicBezTo>
                <a:cubicBezTo>
                  <a:pt x="41631" y="25763"/>
                  <a:pt x="41899" y="26880"/>
                  <a:pt x="42403" y="27786"/>
                </a:cubicBezTo>
                <a:lnTo>
                  <a:pt x="42377" y="27754"/>
                </a:lnTo>
                <a:cubicBezTo>
                  <a:pt x="41714" y="26880"/>
                  <a:pt x="41312" y="25763"/>
                  <a:pt x="40891" y="24564"/>
                </a:cubicBezTo>
                <a:cubicBezTo>
                  <a:pt x="40380" y="23077"/>
                  <a:pt x="39825" y="21508"/>
                  <a:pt x="38709" y="20257"/>
                </a:cubicBezTo>
                <a:cubicBezTo>
                  <a:pt x="37886" y="19332"/>
                  <a:pt x="36954" y="18822"/>
                  <a:pt x="36106" y="18401"/>
                </a:cubicBezTo>
                <a:cubicBezTo>
                  <a:pt x="35066" y="17897"/>
                  <a:pt x="33924" y="17578"/>
                  <a:pt x="32858" y="17310"/>
                </a:cubicBezTo>
                <a:cubicBezTo>
                  <a:pt x="32699" y="17259"/>
                  <a:pt x="32514" y="17227"/>
                  <a:pt x="32354" y="17201"/>
                </a:cubicBezTo>
                <a:close/>
                <a:moveTo>
                  <a:pt x="32118" y="16965"/>
                </a:moveTo>
                <a:cubicBezTo>
                  <a:pt x="32648" y="17016"/>
                  <a:pt x="33152" y="17016"/>
                  <a:pt x="33656" y="17042"/>
                </a:cubicBezTo>
                <a:cubicBezTo>
                  <a:pt x="34511" y="17067"/>
                  <a:pt x="35334" y="17099"/>
                  <a:pt x="36106" y="17201"/>
                </a:cubicBezTo>
                <a:cubicBezTo>
                  <a:pt x="37324" y="17361"/>
                  <a:pt x="38524" y="17603"/>
                  <a:pt x="39557" y="18535"/>
                </a:cubicBezTo>
                <a:cubicBezTo>
                  <a:pt x="41261" y="20072"/>
                  <a:pt x="41580" y="22305"/>
                  <a:pt x="41848" y="24462"/>
                </a:cubicBezTo>
                <a:cubicBezTo>
                  <a:pt x="42030" y="25695"/>
                  <a:pt x="42188" y="26872"/>
                  <a:pt x="42596" y="27822"/>
                </a:cubicBezTo>
                <a:lnTo>
                  <a:pt x="42596" y="27822"/>
                </a:lnTo>
                <a:cubicBezTo>
                  <a:pt x="42586" y="27810"/>
                  <a:pt x="42574" y="27798"/>
                  <a:pt x="42562" y="27786"/>
                </a:cubicBezTo>
                <a:cubicBezTo>
                  <a:pt x="42033" y="26880"/>
                  <a:pt x="41765" y="25763"/>
                  <a:pt x="41497" y="24538"/>
                </a:cubicBezTo>
                <a:cubicBezTo>
                  <a:pt x="41076" y="22682"/>
                  <a:pt x="40623" y="20768"/>
                  <a:pt x="39162" y="19332"/>
                </a:cubicBezTo>
                <a:cubicBezTo>
                  <a:pt x="38230" y="18401"/>
                  <a:pt x="37139" y="18024"/>
                  <a:pt x="36106" y="17737"/>
                </a:cubicBezTo>
                <a:cubicBezTo>
                  <a:pt x="35200" y="17444"/>
                  <a:pt x="34217" y="17310"/>
                  <a:pt x="33177" y="17176"/>
                </a:cubicBezTo>
                <a:cubicBezTo>
                  <a:pt x="32941" y="17125"/>
                  <a:pt x="32724" y="17099"/>
                  <a:pt x="32488" y="17067"/>
                </a:cubicBezTo>
                <a:cubicBezTo>
                  <a:pt x="32061" y="17016"/>
                  <a:pt x="31665" y="16965"/>
                  <a:pt x="31238" y="16965"/>
                </a:cubicBezTo>
                <a:close/>
                <a:moveTo>
                  <a:pt x="54021" y="27754"/>
                </a:moveTo>
                <a:cubicBezTo>
                  <a:pt x="53970" y="27786"/>
                  <a:pt x="53938" y="27837"/>
                  <a:pt x="53887" y="27862"/>
                </a:cubicBezTo>
                <a:lnTo>
                  <a:pt x="53810" y="27862"/>
                </a:lnTo>
                <a:cubicBezTo>
                  <a:pt x="53836" y="27837"/>
                  <a:pt x="53887" y="27811"/>
                  <a:pt x="53938" y="27786"/>
                </a:cubicBezTo>
                <a:cubicBezTo>
                  <a:pt x="53970" y="27786"/>
                  <a:pt x="53995" y="27754"/>
                  <a:pt x="54021" y="27754"/>
                </a:cubicBezTo>
                <a:close/>
                <a:moveTo>
                  <a:pt x="54448" y="27703"/>
                </a:moveTo>
                <a:cubicBezTo>
                  <a:pt x="54391" y="27754"/>
                  <a:pt x="54340" y="27811"/>
                  <a:pt x="54289" y="27862"/>
                </a:cubicBezTo>
                <a:lnTo>
                  <a:pt x="54129" y="27862"/>
                </a:lnTo>
                <a:cubicBezTo>
                  <a:pt x="54206" y="27811"/>
                  <a:pt x="54257" y="27754"/>
                  <a:pt x="54314" y="27728"/>
                </a:cubicBezTo>
                <a:cubicBezTo>
                  <a:pt x="54340" y="27728"/>
                  <a:pt x="54391" y="27703"/>
                  <a:pt x="54448" y="27703"/>
                </a:cubicBezTo>
                <a:close/>
                <a:moveTo>
                  <a:pt x="54844" y="27703"/>
                </a:moveTo>
                <a:cubicBezTo>
                  <a:pt x="54793" y="27754"/>
                  <a:pt x="54710" y="27811"/>
                  <a:pt x="54659" y="27862"/>
                </a:cubicBezTo>
                <a:lnTo>
                  <a:pt x="54499" y="27862"/>
                </a:lnTo>
                <a:cubicBezTo>
                  <a:pt x="54550" y="27811"/>
                  <a:pt x="54633" y="27754"/>
                  <a:pt x="54684" y="27703"/>
                </a:cubicBezTo>
                <a:close/>
                <a:moveTo>
                  <a:pt x="53542" y="27862"/>
                </a:moveTo>
                <a:cubicBezTo>
                  <a:pt x="53542" y="27862"/>
                  <a:pt x="53517" y="27862"/>
                  <a:pt x="53517" y="27888"/>
                </a:cubicBezTo>
                <a:lnTo>
                  <a:pt x="53491" y="27888"/>
                </a:lnTo>
                <a:cubicBezTo>
                  <a:pt x="53517" y="27862"/>
                  <a:pt x="53517" y="27862"/>
                  <a:pt x="53542" y="27862"/>
                </a:cubicBezTo>
                <a:close/>
                <a:moveTo>
                  <a:pt x="55246" y="27703"/>
                </a:moveTo>
                <a:cubicBezTo>
                  <a:pt x="55163" y="27786"/>
                  <a:pt x="55112" y="27837"/>
                  <a:pt x="55029" y="27913"/>
                </a:cubicBezTo>
                <a:cubicBezTo>
                  <a:pt x="54978" y="27913"/>
                  <a:pt x="54927" y="27888"/>
                  <a:pt x="54844" y="27888"/>
                </a:cubicBezTo>
                <a:cubicBezTo>
                  <a:pt x="54927" y="27837"/>
                  <a:pt x="55003" y="27754"/>
                  <a:pt x="55054" y="27703"/>
                </a:cubicBezTo>
                <a:close/>
                <a:moveTo>
                  <a:pt x="36157" y="16538"/>
                </a:moveTo>
                <a:cubicBezTo>
                  <a:pt x="37541" y="16563"/>
                  <a:pt x="38868" y="16646"/>
                  <a:pt x="40036" y="17603"/>
                </a:cubicBezTo>
                <a:cubicBezTo>
                  <a:pt x="42033" y="19249"/>
                  <a:pt x="42192" y="21935"/>
                  <a:pt x="42294" y="24302"/>
                </a:cubicBezTo>
                <a:cubicBezTo>
                  <a:pt x="42377" y="25629"/>
                  <a:pt x="42428" y="26880"/>
                  <a:pt x="42805" y="27862"/>
                </a:cubicBezTo>
                <a:cubicBezTo>
                  <a:pt x="42805" y="27888"/>
                  <a:pt x="42830" y="27945"/>
                  <a:pt x="42830" y="27971"/>
                </a:cubicBezTo>
                <a:cubicBezTo>
                  <a:pt x="42805" y="27913"/>
                  <a:pt x="42773" y="27862"/>
                  <a:pt x="42747" y="27786"/>
                </a:cubicBezTo>
                <a:cubicBezTo>
                  <a:pt x="42326" y="26880"/>
                  <a:pt x="42167" y="25680"/>
                  <a:pt x="42007" y="24436"/>
                </a:cubicBezTo>
                <a:cubicBezTo>
                  <a:pt x="41714" y="22363"/>
                  <a:pt x="41420" y="19996"/>
                  <a:pt x="39640" y="18401"/>
                </a:cubicBezTo>
                <a:cubicBezTo>
                  <a:pt x="38575" y="17469"/>
                  <a:pt x="37382" y="17227"/>
                  <a:pt x="36131" y="17067"/>
                </a:cubicBezTo>
                <a:cubicBezTo>
                  <a:pt x="35334" y="16940"/>
                  <a:pt x="34536" y="16908"/>
                  <a:pt x="33656" y="16882"/>
                </a:cubicBezTo>
                <a:cubicBezTo>
                  <a:pt x="33152" y="16882"/>
                  <a:pt x="32648" y="16857"/>
                  <a:pt x="32118" y="16831"/>
                </a:cubicBezTo>
                <a:cubicBezTo>
                  <a:pt x="31825" y="16806"/>
                  <a:pt x="31557" y="16806"/>
                  <a:pt x="31263" y="16806"/>
                </a:cubicBezTo>
                <a:cubicBezTo>
                  <a:pt x="30893" y="16806"/>
                  <a:pt x="30523" y="16806"/>
                  <a:pt x="30147" y="16831"/>
                </a:cubicBezTo>
                <a:cubicBezTo>
                  <a:pt x="30708" y="16780"/>
                  <a:pt x="31212" y="16748"/>
                  <a:pt x="31742" y="16748"/>
                </a:cubicBezTo>
                <a:cubicBezTo>
                  <a:pt x="32488" y="16723"/>
                  <a:pt x="33177" y="16672"/>
                  <a:pt x="33873" y="16646"/>
                </a:cubicBezTo>
                <a:cubicBezTo>
                  <a:pt x="34587" y="16589"/>
                  <a:pt x="35276" y="16538"/>
                  <a:pt x="35972" y="16538"/>
                </a:cubicBezTo>
                <a:close/>
                <a:moveTo>
                  <a:pt x="37509" y="15823"/>
                </a:moveTo>
                <a:cubicBezTo>
                  <a:pt x="38575" y="15823"/>
                  <a:pt x="39583" y="16008"/>
                  <a:pt x="40489" y="16697"/>
                </a:cubicBezTo>
                <a:cubicBezTo>
                  <a:pt x="42805" y="18452"/>
                  <a:pt x="42773" y="21457"/>
                  <a:pt x="42722" y="24117"/>
                </a:cubicBezTo>
                <a:cubicBezTo>
                  <a:pt x="42696" y="25495"/>
                  <a:pt x="42696" y="26829"/>
                  <a:pt x="42990" y="27862"/>
                </a:cubicBezTo>
                <a:cubicBezTo>
                  <a:pt x="43009" y="27926"/>
                  <a:pt x="43014" y="27985"/>
                  <a:pt x="43026" y="28033"/>
                </a:cubicBezTo>
                <a:lnTo>
                  <a:pt x="43026" y="28033"/>
                </a:lnTo>
                <a:cubicBezTo>
                  <a:pt x="42999" y="27962"/>
                  <a:pt x="42959" y="27875"/>
                  <a:pt x="42932" y="27811"/>
                </a:cubicBezTo>
                <a:cubicBezTo>
                  <a:pt x="42588" y="26829"/>
                  <a:pt x="42511" y="25604"/>
                  <a:pt x="42454" y="24302"/>
                </a:cubicBezTo>
                <a:cubicBezTo>
                  <a:pt x="42326" y="21910"/>
                  <a:pt x="42192" y="19198"/>
                  <a:pt x="40119" y="17495"/>
                </a:cubicBezTo>
                <a:cubicBezTo>
                  <a:pt x="38919" y="16512"/>
                  <a:pt x="37567" y="16404"/>
                  <a:pt x="36157" y="16404"/>
                </a:cubicBezTo>
                <a:lnTo>
                  <a:pt x="35972" y="16404"/>
                </a:lnTo>
                <a:cubicBezTo>
                  <a:pt x="35276" y="16404"/>
                  <a:pt x="34587" y="16429"/>
                  <a:pt x="33873" y="16487"/>
                </a:cubicBezTo>
                <a:cubicBezTo>
                  <a:pt x="33177" y="16538"/>
                  <a:pt x="32488" y="16589"/>
                  <a:pt x="31742" y="16589"/>
                </a:cubicBezTo>
                <a:cubicBezTo>
                  <a:pt x="30919" y="16589"/>
                  <a:pt x="30070" y="16697"/>
                  <a:pt x="29190" y="16806"/>
                </a:cubicBezTo>
                <a:cubicBezTo>
                  <a:pt x="29936" y="16672"/>
                  <a:pt x="30683" y="16563"/>
                  <a:pt x="31397" y="16512"/>
                </a:cubicBezTo>
                <a:cubicBezTo>
                  <a:pt x="32278" y="16429"/>
                  <a:pt x="33126" y="16302"/>
                  <a:pt x="33949" y="16168"/>
                </a:cubicBezTo>
                <a:cubicBezTo>
                  <a:pt x="34747" y="16059"/>
                  <a:pt x="35468" y="15951"/>
                  <a:pt x="36208" y="15874"/>
                </a:cubicBezTo>
                <a:cubicBezTo>
                  <a:pt x="36635" y="15849"/>
                  <a:pt x="37088" y="15823"/>
                  <a:pt x="37509" y="15823"/>
                </a:cubicBezTo>
                <a:close/>
                <a:moveTo>
                  <a:pt x="38307" y="14994"/>
                </a:moveTo>
                <a:cubicBezTo>
                  <a:pt x="39238" y="14994"/>
                  <a:pt x="40170" y="15185"/>
                  <a:pt x="40967" y="15766"/>
                </a:cubicBezTo>
                <a:cubicBezTo>
                  <a:pt x="43570" y="17629"/>
                  <a:pt x="43334" y="20978"/>
                  <a:pt x="43124" y="23900"/>
                </a:cubicBezTo>
                <a:cubicBezTo>
                  <a:pt x="43015" y="25393"/>
                  <a:pt x="42932" y="26771"/>
                  <a:pt x="43175" y="27862"/>
                </a:cubicBezTo>
                <a:cubicBezTo>
                  <a:pt x="43175" y="27941"/>
                  <a:pt x="43188" y="28017"/>
                  <a:pt x="43205" y="28084"/>
                </a:cubicBezTo>
                <a:lnTo>
                  <a:pt x="43205" y="28084"/>
                </a:lnTo>
                <a:cubicBezTo>
                  <a:pt x="43179" y="28001"/>
                  <a:pt x="43143" y="27921"/>
                  <a:pt x="43124" y="27837"/>
                </a:cubicBezTo>
                <a:cubicBezTo>
                  <a:pt x="42830" y="26797"/>
                  <a:pt x="42856" y="25495"/>
                  <a:pt x="42881" y="24117"/>
                </a:cubicBezTo>
                <a:cubicBezTo>
                  <a:pt x="42907" y="21431"/>
                  <a:pt x="42964" y="18375"/>
                  <a:pt x="40597" y="16563"/>
                </a:cubicBezTo>
                <a:cubicBezTo>
                  <a:pt x="39640" y="15849"/>
                  <a:pt x="38600" y="15664"/>
                  <a:pt x="37541" y="15664"/>
                </a:cubicBezTo>
                <a:cubicBezTo>
                  <a:pt x="37088" y="15664"/>
                  <a:pt x="36635" y="15689"/>
                  <a:pt x="36182" y="15740"/>
                </a:cubicBezTo>
                <a:cubicBezTo>
                  <a:pt x="35436" y="15791"/>
                  <a:pt x="34721" y="15900"/>
                  <a:pt x="33949" y="16034"/>
                </a:cubicBezTo>
                <a:cubicBezTo>
                  <a:pt x="33126" y="16142"/>
                  <a:pt x="32278" y="16270"/>
                  <a:pt x="31372" y="16353"/>
                </a:cubicBezTo>
                <a:cubicBezTo>
                  <a:pt x="30364" y="16429"/>
                  <a:pt x="29349" y="16621"/>
                  <a:pt x="28258" y="16831"/>
                </a:cubicBezTo>
                <a:cubicBezTo>
                  <a:pt x="29215" y="16589"/>
                  <a:pt x="30147" y="16404"/>
                  <a:pt x="31027" y="16270"/>
                </a:cubicBezTo>
                <a:cubicBezTo>
                  <a:pt x="32061" y="16110"/>
                  <a:pt x="33043" y="15900"/>
                  <a:pt x="34000" y="15689"/>
                </a:cubicBezTo>
                <a:cubicBezTo>
                  <a:pt x="34772" y="15504"/>
                  <a:pt x="35493" y="15345"/>
                  <a:pt x="36233" y="15211"/>
                </a:cubicBezTo>
                <a:cubicBezTo>
                  <a:pt x="36929" y="15102"/>
                  <a:pt x="37618" y="14994"/>
                  <a:pt x="38307" y="14994"/>
                </a:cubicBezTo>
                <a:close/>
                <a:moveTo>
                  <a:pt x="53249" y="28073"/>
                </a:moveTo>
                <a:cubicBezTo>
                  <a:pt x="53223" y="28105"/>
                  <a:pt x="53198" y="28130"/>
                  <a:pt x="53140" y="28156"/>
                </a:cubicBezTo>
                <a:lnTo>
                  <a:pt x="53038" y="28156"/>
                </a:lnTo>
                <a:cubicBezTo>
                  <a:pt x="53089" y="28130"/>
                  <a:pt x="53115" y="28105"/>
                  <a:pt x="53172" y="28073"/>
                </a:cubicBezTo>
                <a:close/>
                <a:moveTo>
                  <a:pt x="53702" y="28022"/>
                </a:moveTo>
                <a:cubicBezTo>
                  <a:pt x="53651" y="28047"/>
                  <a:pt x="53593" y="28105"/>
                  <a:pt x="53542" y="28156"/>
                </a:cubicBezTo>
                <a:lnTo>
                  <a:pt x="53408" y="28156"/>
                </a:lnTo>
                <a:cubicBezTo>
                  <a:pt x="53459" y="28105"/>
                  <a:pt x="53517" y="28073"/>
                  <a:pt x="53568" y="28022"/>
                </a:cubicBezTo>
                <a:close/>
                <a:moveTo>
                  <a:pt x="52770" y="28156"/>
                </a:moveTo>
                <a:lnTo>
                  <a:pt x="52770" y="28181"/>
                </a:lnTo>
                <a:lnTo>
                  <a:pt x="52745" y="28181"/>
                </a:lnTo>
                <a:lnTo>
                  <a:pt x="52770" y="28156"/>
                </a:lnTo>
                <a:close/>
                <a:moveTo>
                  <a:pt x="54129" y="27996"/>
                </a:moveTo>
                <a:cubicBezTo>
                  <a:pt x="54046" y="28047"/>
                  <a:pt x="53995" y="28130"/>
                  <a:pt x="53938" y="28181"/>
                </a:cubicBezTo>
                <a:cubicBezTo>
                  <a:pt x="53887" y="28181"/>
                  <a:pt x="53810" y="28156"/>
                  <a:pt x="53753" y="28156"/>
                </a:cubicBezTo>
                <a:cubicBezTo>
                  <a:pt x="53810" y="28105"/>
                  <a:pt x="53887" y="28047"/>
                  <a:pt x="53938" y="27996"/>
                </a:cubicBezTo>
                <a:close/>
                <a:moveTo>
                  <a:pt x="38977" y="14145"/>
                </a:moveTo>
                <a:cubicBezTo>
                  <a:pt x="39851" y="14145"/>
                  <a:pt x="40674" y="14330"/>
                  <a:pt x="41446" y="14866"/>
                </a:cubicBezTo>
                <a:cubicBezTo>
                  <a:pt x="44342" y="16806"/>
                  <a:pt x="43889" y="20474"/>
                  <a:pt x="43519" y="23715"/>
                </a:cubicBezTo>
                <a:cubicBezTo>
                  <a:pt x="43334" y="25259"/>
                  <a:pt x="43149" y="26720"/>
                  <a:pt x="43334" y="27888"/>
                </a:cubicBezTo>
                <a:cubicBezTo>
                  <a:pt x="43354" y="27989"/>
                  <a:pt x="43373" y="28091"/>
                  <a:pt x="43392" y="28182"/>
                </a:cubicBezTo>
                <a:lnTo>
                  <a:pt x="43392" y="28182"/>
                </a:lnTo>
                <a:cubicBezTo>
                  <a:pt x="43365" y="28074"/>
                  <a:pt x="43329" y="27964"/>
                  <a:pt x="43309" y="27837"/>
                </a:cubicBezTo>
                <a:cubicBezTo>
                  <a:pt x="43066" y="26746"/>
                  <a:pt x="43175" y="25393"/>
                  <a:pt x="43283" y="23926"/>
                </a:cubicBezTo>
                <a:cubicBezTo>
                  <a:pt x="43494" y="20927"/>
                  <a:pt x="43730" y="17546"/>
                  <a:pt x="41076" y="15664"/>
                </a:cubicBezTo>
                <a:cubicBezTo>
                  <a:pt x="40221" y="15051"/>
                  <a:pt x="39264" y="14834"/>
                  <a:pt x="38307" y="14834"/>
                </a:cubicBezTo>
                <a:cubicBezTo>
                  <a:pt x="37618" y="14834"/>
                  <a:pt x="36903" y="14943"/>
                  <a:pt x="36208" y="15077"/>
                </a:cubicBezTo>
                <a:cubicBezTo>
                  <a:pt x="35468" y="15211"/>
                  <a:pt x="34747" y="15370"/>
                  <a:pt x="33949" y="15530"/>
                </a:cubicBezTo>
                <a:cubicBezTo>
                  <a:pt x="33018" y="15740"/>
                  <a:pt x="32035" y="15951"/>
                  <a:pt x="31002" y="16110"/>
                </a:cubicBezTo>
                <a:cubicBezTo>
                  <a:pt x="30013" y="16270"/>
                  <a:pt x="29030" y="16487"/>
                  <a:pt x="27971" y="16748"/>
                </a:cubicBezTo>
                <a:cubicBezTo>
                  <a:pt x="27780" y="16780"/>
                  <a:pt x="27620" y="16831"/>
                  <a:pt x="27435" y="16857"/>
                </a:cubicBezTo>
                <a:cubicBezTo>
                  <a:pt x="27652" y="16806"/>
                  <a:pt x="27863" y="16748"/>
                  <a:pt x="28073" y="16697"/>
                </a:cubicBezTo>
                <a:cubicBezTo>
                  <a:pt x="28979" y="16429"/>
                  <a:pt x="29828" y="16193"/>
                  <a:pt x="30683" y="16034"/>
                </a:cubicBezTo>
                <a:cubicBezTo>
                  <a:pt x="31825" y="15791"/>
                  <a:pt x="32916" y="15472"/>
                  <a:pt x="33975" y="15185"/>
                </a:cubicBezTo>
                <a:cubicBezTo>
                  <a:pt x="34772" y="14943"/>
                  <a:pt x="35519" y="14732"/>
                  <a:pt x="36265" y="14547"/>
                </a:cubicBezTo>
                <a:cubicBezTo>
                  <a:pt x="37165" y="14330"/>
                  <a:pt x="38096" y="14145"/>
                  <a:pt x="38977" y="14145"/>
                </a:cubicBezTo>
                <a:close/>
                <a:moveTo>
                  <a:pt x="54340" y="27996"/>
                </a:moveTo>
                <a:cubicBezTo>
                  <a:pt x="54391" y="27996"/>
                  <a:pt x="54448" y="28022"/>
                  <a:pt x="54525" y="28022"/>
                </a:cubicBezTo>
                <a:cubicBezTo>
                  <a:pt x="54448" y="28073"/>
                  <a:pt x="54391" y="28156"/>
                  <a:pt x="54314" y="28232"/>
                </a:cubicBezTo>
                <a:cubicBezTo>
                  <a:pt x="54257" y="28207"/>
                  <a:pt x="54206" y="28207"/>
                  <a:pt x="54129" y="28207"/>
                </a:cubicBezTo>
                <a:cubicBezTo>
                  <a:pt x="54206" y="28130"/>
                  <a:pt x="54257" y="28073"/>
                  <a:pt x="54340" y="27996"/>
                </a:cubicBezTo>
                <a:close/>
                <a:moveTo>
                  <a:pt x="54710" y="28022"/>
                </a:moveTo>
                <a:cubicBezTo>
                  <a:pt x="54793" y="28047"/>
                  <a:pt x="54844" y="28047"/>
                  <a:pt x="54927" y="28047"/>
                </a:cubicBezTo>
                <a:cubicBezTo>
                  <a:pt x="54844" y="28130"/>
                  <a:pt x="54767" y="28207"/>
                  <a:pt x="54710" y="28290"/>
                </a:cubicBezTo>
                <a:cubicBezTo>
                  <a:pt x="54633" y="28290"/>
                  <a:pt x="54576" y="28264"/>
                  <a:pt x="54499" y="28264"/>
                </a:cubicBezTo>
                <a:cubicBezTo>
                  <a:pt x="54576" y="28181"/>
                  <a:pt x="54633" y="28105"/>
                  <a:pt x="54710" y="28022"/>
                </a:cubicBezTo>
                <a:close/>
                <a:moveTo>
                  <a:pt x="39557" y="13271"/>
                </a:moveTo>
                <a:cubicBezTo>
                  <a:pt x="40380" y="13271"/>
                  <a:pt x="41178" y="13456"/>
                  <a:pt x="41924" y="13935"/>
                </a:cubicBezTo>
                <a:cubicBezTo>
                  <a:pt x="45089" y="15951"/>
                  <a:pt x="44451" y="19970"/>
                  <a:pt x="43889" y="23479"/>
                </a:cubicBezTo>
                <a:cubicBezTo>
                  <a:pt x="43628" y="25125"/>
                  <a:pt x="43385" y="26669"/>
                  <a:pt x="43519" y="27888"/>
                </a:cubicBezTo>
                <a:cubicBezTo>
                  <a:pt x="43541" y="28021"/>
                  <a:pt x="43562" y="28172"/>
                  <a:pt x="43587" y="28312"/>
                </a:cubicBezTo>
                <a:lnTo>
                  <a:pt x="43587" y="28312"/>
                </a:lnTo>
                <a:cubicBezTo>
                  <a:pt x="43556" y="28159"/>
                  <a:pt x="43515" y="28020"/>
                  <a:pt x="43494" y="27862"/>
                </a:cubicBezTo>
                <a:cubicBezTo>
                  <a:pt x="43309" y="26720"/>
                  <a:pt x="43494" y="25259"/>
                  <a:pt x="43653" y="23715"/>
                </a:cubicBezTo>
                <a:cubicBezTo>
                  <a:pt x="44049" y="20449"/>
                  <a:pt x="44502" y="16723"/>
                  <a:pt x="41554" y="14732"/>
                </a:cubicBezTo>
                <a:cubicBezTo>
                  <a:pt x="40731" y="14196"/>
                  <a:pt x="39876" y="13986"/>
                  <a:pt x="38977" y="13986"/>
                </a:cubicBezTo>
                <a:cubicBezTo>
                  <a:pt x="38071" y="13986"/>
                  <a:pt x="37139" y="14196"/>
                  <a:pt x="36233" y="14413"/>
                </a:cubicBezTo>
                <a:cubicBezTo>
                  <a:pt x="35468" y="14598"/>
                  <a:pt x="34721" y="14809"/>
                  <a:pt x="33949" y="15026"/>
                </a:cubicBezTo>
                <a:cubicBezTo>
                  <a:pt x="32884" y="15345"/>
                  <a:pt x="31799" y="15632"/>
                  <a:pt x="30651" y="15874"/>
                </a:cubicBezTo>
                <a:cubicBezTo>
                  <a:pt x="29802" y="16059"/>
                  <a:pt x="28954" y="16302"/>
                  <a:pt x="28048" y="16538"/>
                </a:cubicBezTo>
                <a:cubicBezTo>
                  <a:pt x="27595" y="16672"/>
                  <a:pt x="27142" y="16806"/>
                  <a:pt x="26695" y="16908"/>
                </a:cubicBezTo>
                <a:cubicBezTo>
                  <a:pt x="27142" y="16780"/>
                  <a:pt x="27569" y="16646"/>
                  <a:pt x="28022" y="16487"/>
                </a:cubicBezTo>
                <a:cubicBezTo>
                  <a:pt x="28820" y="16219"/>
                  <a:pt x="29566" y="15983"/>
                  <a:pt x="30306" y="15791"/>
                </a:cubicBezTo>
                <a:cubicBezTo>
                  <a:pt x="31557" y="15447"/>
                  <a:pt x="32782" y="15051"/>
                  <a:pt x="33949" y="14649"/>
                </a:cubicBezTo>
                <a:cubicBezTo>
                  <a:pt x="34721" y="14388"/>
                  <a:pt x="35519" y="14120"/>
                  <a:pt x="36316" y="13877"/>
                </a:cubicBezTo>
                <a:cubicBezTo>
                  <a:pt x="37382" y="13558"/>
                  <a:pt x="38498" y="13271"/>
                  <a:pt x="39557" y="13271"/>
                </a:cubicBezTo>
                <a:close/>
                <a:moveTo>
                  <a:pt x="52534" y="28341"/>
                </a:moveTo>
                <a:cubicBezTo>
                  <a:pt x="52477" y="28392"/>
                  <a:pt x="52426" y="28424"/>
                  <a:pt x="52400" y="28449"/>
                </a:cubicBezTo>
                <a:lnTo>
                  <a:pt x="52292" y="28449"/>
                </a:lnTo>
                <a:cubicBezTo>
                  <a:pt x="52317" y="28424"/>
                  <a:pt x="52375" y="28392"/>
                  <a:pt x="52426" y="28366"/>
                </a:cubicBezTo>
                <a:cubicBezTo>
                  <a:pt x="52451" y="28366"/>
                  <a:pt x="52477" y="28341"/>
                  <a:pt x="52534" y="28341"/>
                </a:cubicBezTo>
                <a:close/>
                <a:moveTo>
                  <a:pt x="52955" y="28315"/>
                </a:moveTo>
                <a:cubicBezTo>
                  <a:pt x="52904" y="28366"/>
                  <a:pt x="52853" y="28392"/>
                  <a:pt x="52796" y="28449"/>
                </a:cubicBezTo>
                <a:lnTo>
                  <a:pt x="52636" y="28449"/>
                </a:lnTo>
                <a:cubicBezTo>
                  <a:pt x="52694" y="28392"/>
                  <a:pt x="52745" y="28366"/>
                  <a:pt x="52796" y="28315"/>
                </a:cubicBezTo>
                <a:close/>
                <a:moveTo>
                  <a:pt x="52056" y="28424"/>
                </a:moveTo>
                <a:cubicBezTo>
                  <a:pt x="52024" y="28449"/>
                  <a:pt x="51998" y="28449"/>
                  <a:pt x="51973" y="28475"/>
                </a:cubicBezTo>
                <a:lnTo>
                  <a:pt x="51947" y="28475"/>
                </a:lnTo>
                <a:cubicBezTo>
                  <a:pt x="51973" y="28475"/>
                  <a:pt x="51973" y="28449"/>
                  <a:pt x="51998" y="28449"/>
                </a:cubicBezTo>
                <a:cubicBezTo>
                  <a:pt x="52024" y="28424"/>
                  <a:pt x="52024" y="28424"/>
                  <a:pt x="52056" y="28424"/>
                </a:cubicBezTo>
                <a:close/>
                <a:moveTo>
                  <a:pt x="53383" y="28290"/>
                </a:moveTo>
                <a:cubicBezTo>
                  <a:pt x="53332" y="28366"/>
                  <a:pt x="53249" y="28424"/>
                  <a:pt x="53198" y="28475"/>
                </a:cubicBezTo>
                <a:lnTo>
                  <a:pt x="53013" y="28475"/>
                </a:lnTo>
                <a:cubicBezTo>
                  <a:pt x="53064" y="28424"/>
                  <a:pt x="53140" y="28341"/>
                  <a:pt x="53198" y="28290"/>
                </a:cubicBezTo>
                <a:close/>
                <a:moveTo>
                  <a:pt x="53810" y="28315"/>
                </a:moveTo>
                <a:cubicBezTo>
                  <a:pt x="53727" y="28392"/>
                  <a:pt x="53676" y="28449"/>
                  <a:pt x="53593" y="28526"/>
                </a:cubicBezTo>
                <a:cubicBezTo>
                  <a:pt x="53517" y="28526"/>
                  <a:pt x="53459" y="28500"/>
                  <a:pt x="53383" y="28500"/>
                </a:cubicBezTo>
                <a:cubicBezTo>
                  <a:pt x="53459" y="28449"/>
                  <a:pt x="53542" y="28366"/>
                  <a:pt x="53593" y="28315"/>
                </a:cubicBezTo>
                <a:close/>
                <a:moveTo>
                  <a:pt x="40093" y="12391"/>
                </a:moveTo>
                <a:cubicBezTo>
                  <a:pt x="40891" y="12391"/>
                  <a:pt x="41688" y="12576"/>
                  <a:pt x="42403" y="13003"/>
                </a:cubicBezTo>
                <a:cubicBezTo>
                  <a:pt x="45861" y="15128"/>
                  <a:pt x="45006" y="19434"/>
                  <a:pt x="44266" y="23262"/>
                </a:cubicBezTo>
                <a:cubicBezTo>
                  <a:pt x="43947" y="24966"/>
                  <a:pt x="43628" y="26586"/>
                  <a:pt x="43704" y="27888"/>
                </a:cubicBezTo>
                <a:cubicBezTo>
                  <a:pt x="43730" y="28105"/>
                  <a:pt x="43762" y="28341"/>
                  <a:pt x="43787" y="28551"/>
                </a:cubicBezTo>
                <a:cubicBezTo>
                  <a:pt x="43730" y="28341"/>
                  <a:pt x="43704" y="28105"/>
                  <a:pt x="43679" y="27862"/>
                </a:cubicBezTo>
                <a:cubicBezTo>
                  <a:pt x="43545" y="26669"/>
                  <a:pt x="43787" y="25125"/>
                  <a:pt x="44049" y="23505"/>
                </a:cubicBezTo>
                <a:cubicBezTo>
                  <a:pt x="44610" y="19938"/>
                  <a:pt x="45248" y="15874"/>
                  <a:pt x="42007" y="13801"/>
                </a:cubicBezTo>
                <a:cubicBezTo>
                  <a:pt x="41312" y="13348"/>
                  <a:pt x="40489" y="13137"/>
                  <a:pt x="39557" y="13137"/>
                </a:cubicBezTo>
                <a:lnTo>
                  <a:pt x="39162" y="13137"/>
                </a:lnTo>
                <a:cubicBezTo>
                  <a:pt x="38179" y="13188"/>
                  <a:pt x="37190" y="13482"/>
                  <a:pt x="36265" y="13750"/>
                </a:cubicBezTo>
                <a:cubicBezTo>
                  <a:pt x="35493" y="13986"/>
                  <a:pt x="34696" y="14254"/>
                  <a:pt x="33924" y="14515"/>
                </a:cubicBezTo>
                <a:cubicBezTo>
                  <a:pt x="32724" y="14917"/>
                  <a:pt x="31531" y="15313"/>
                  <a:pt x="30281" y="15632"/>
                </a:cubicBezTo>
                <a:cubicBezTo>
                  <a:pt x="29534" y="15849"/>
                  <a:pt x="28769" y="16085"/>
                  <a:pt x="27971" y="16353"/>
                </a:cubicBezTo>
                <a:cubicBezTo>
                  <a:pt x="27333" y="16563"/>
                  <a:pt x="26663" y="16780"/>
                  <a:pt x="25974" y="16965"/>
                </a:cubicBezTo>
                <a:cubicBezTo>
                  <a:pt x="26612" y="16748"/>
                  <a:pt x="27225" y="16538"/>
                  <a:pt x="27863" y="16302"/>
                </a:cubicBezTo>
                <a:cubicBezTo>
                  <a:pt x="28577" y="16034"/>
                  <a:pt x="29273" y="15766"/>
                  <a:pt x="29962" y="15555"/>
                </a:cubicBezTo>
                <a:cubicBezTo>
                  <a:pt x="31289" y="15128"/>
                  <a:pt x="32597" y="14624"/>
                  <a:pt x="33873" y="14145"/>
                </a:cubicBezTo>
                <a:cubicBezTo>
                  <a:pt x="34696" y="13826"/>
                  <a:pt x="35519" y="13507"/>
                  <a:pt x="36342" y="13214"/>
                </a:cubicBezTo>
                <a:cubicBezTo>
                  <a:pt x="37541" y="12818"/>
                  <a:pt x="38843" y="12391"/>
                  <a:pt x="40093" y="12391"/>
                </a:cubicBezTo>
                <a:close/>
                <a:moveTo>
                  <a:pt x="53995" y="28341"/>
                </a:moveTo>
                <a:cubicBezTo>
                  <a:pt x="54072" y="28341"/>
                  <a:pt x="54129" y="28341"/>
                  <a:pt x="54206" y="28366"/>
                </a:cubicBezTo>
                <a:cubicBezTo>
                  <a:pt x="54129" y="28449"/>
                  <a:pt x="54046" y="28526"/>
                  <a:pt x="53995" y="28609"/>
                </a:cubicBezTo>
                <a:cubicBezTo>
                  <a:pt x="53912" y="28583"/>
                  <a:pt x="53836" y="28583"/>
                  <a:pt x="53778" y="28551"/>
                </a:cubicBezTo>
                <a:cubicBezTo>
                  <a:pt x="53836" y="28475"/>
                  <a:pt x="53912" y="28392"/>
                  <a:pt x="53995" y="28341"/>
                </a:cubicBezTo>
                <a:close/>
                <a:moveTo>
                  <a:pt x="40597" y="11517"/>
                </a:moveTo>
                <a:cubicBezTo>
                  <a:pt x="41395" y="11517"/>
                  <a:pt x="42167" y="11676"/>
                  <a:pt x="42881" y="12097"/>
                </a:cubicBezTo>
                <a:cubicBezTo>
                  <a:pt x="46633" y="14279"/>
                  <a:pt x="45567" y="18930"/>
                  <a:pt x="44636" y="23026"/>
                </a:cubicBezTo>
                <a:cubicBezTo>
                  <a:pt x="44240" y="24832"/>
                  <a:pt x="43838" y="26535"/>
                  <a:pt x="43889" y="27913"/>
                </a:cubicBezTo>
                <a:cubicBezTo>
                  <a:pt x="43889" y="28156"/>
                  <a:pt x="43921" y="28392"/>
                  <a:pt x="43972" y="28660"/>
                </a:cubicBezTo>
                <a:cubicBezTo>
                  <a:pt x="43921" y="28392"/>
                  <a:pt x="43864" y="28130"/>
                  <a:pt x="43864" y="27888"/>
                </a:cubicBezTo>
                <a:cubicBezTo>
                  <a:pt x="43762" y="26612"/>
                  <a:pt x="44081" y="24991"/>
                  <a:pt x="44425" y="23288"/>
                </a:cubicBezTo>
                <a:cubicBezTo>
                  <a:pt x="45165" y="19434"/>
                  <a:pt x="46020" y="15051"/>
                  <a:pt x="42486" y="12895"/>
                </a:cubicBezTo>
                <a:cubicBezTo>
                  <a:pt x="41739" y="12416"/>
                  <a:pt x="40916" y="12257"/>
                  <a:pt x="40093" y="12257"/>
                </a:cubicBezTo>
                <a:cubicBezTo>
                  <a:pt x="38817" y="12257"/>
                  <a:pt x="37509" y="12659"/>
                  <a:pt x="36291" y="13080"/>
                </a:cubicBezTo>
                <a:cubicBezTo>
                  <a:pt x="35468" y="13373"/>
                  <a:pt x="34638" y="13692"/>
                  <a:pt x="33815" y="14011"/>
                </a:cubicBezTo>
                <a:cubicBezTo>
                  <a:pt x="32539" y="14490"/>
                  <a:pt x="31238" y="14968"/>
                  <a:pt x="29911" y="15396"/>
                </a:cubicBezTo>
                <a:cubicBezTo>
                  <a:pt x="29215" y="15632"/>
                  <a:pt x="28526" y="15874"/>
                  <a:pt x="27812" y="16168"/>
                </a:cubicBezTo>
                <a:cubicBezTo>
                  <a:pt x="26982" y="16461"/>
                  <a:pt x="26159" y="16780"/>
                  <a:pt x="25311" y="17042"/>
                </a:cubicBezTo>
                <a:cubicBezTo>
                  <a:pt x="26108" y="16748"/>
                  <a:pt x="26855" y="16429"/>
                  <a:pt x="27620" y="16110"/>
                </a:cubicBezTo>
                <a:cubicBezTo>
                  <a:pt x="28290" y="15823"/>
                  <a:pt x="28954" y="15555"/>
                  <a:pt x="29592" y="15313"/>
                </a:cubicBezTo>
                <a:cubicBezTo>
                  <a:pt x="31053" y="14783"/>
                  <a:pt x="32463" y="14196"/>
                  <a:pt x="33841" y="13616"/>
                </a:cubicBezTo>
                <a:cubicBezTo>
                  <a:pt x="34670" y="13271"/>
                  <a:pt x="35544" y="12895"/>
                  <a:pt x="36393" y="12550"/>
                </a:cubicBezTo>
                <a:cubicBezTo>
                  <a:pt x="37726" y="12021"/>
                  <a:pt x="39213" y="11517"/>
                  <a:pt x="40597" y="11517"/>
                </a:cubicBezTo>
                <a:close/>
                <a:moveTo>
                  <a:pt x="54391" y="28392"/>
                </a:moveTo>
                <a:cubicBezTo>
                  <a:pt x="54448" y="28392"/>
                  <a:pt x="54525" y="28424"/>
                  <a:pt x="54608" y="28424"/>
                </a:cubicBezTo>
                <a:cubicBezTo>
                  <a:pt x="54525" y="28526"/>
                  <a:pt x="54448" y="28609"/>
                  <a:pt x="54391" y="28711"/>
                </a:cubicBezTo>
                <a:cubicBezTo>
                  <a:pt x="54314" y="28685"/>
                  <a:pt x="54231" y="28660"/>
                  <a:pt x="54155" y="28634"/>
                </a:cubicBezTo>
                <a:lnTo>
                  <a:pt x="54391" y="28392"/>
                </a:lnTo>
                <a:close/>
                <a:moveTo>
                  <a:pt x="41127" y="10611"/>
                </a:moveTo>
                <a:cubicBezTo>
                  <a:pt x="41899" y="10611"/>
                  <a:pt x="42671" y="10770"/>
                  <a:pt x="43360" y="11166"/>
                </a:cubicBezTo>
                <a:cubicBezTo>
                  <a:pt x="47373" y="13456"/>
                  <a:pt x="46122" y="18401"/>
                  <a:pt x="45006" y="22784"/>
                </a:cubicBezTo>
                <a:cubicBezTo>
                  <a:pt x="44527" y="24672"/>
                  <a:pt x="44081" y="26478"/>
                  <a:pt x="44081" y="27913"/>
                </a:cubicBezTo>
                <a:cubicBezTo>
                  <a:pt x="44081" y="28181"/>
                  <a:pt x="44106" y="28475"/>
                  <a:pt x="44132" y="28743"/>
                </a:cubicBezTo>
                <a:cubicBezTo>
                  <a:pt x="44081" y="28475"/>
                  <a:pt x="44049" y="28181"/>
                  <a:pt x="44049" y="27888"/>
                </a:cubicBezTo>
                <a:cubicBezTo>
                  <a:pt x="43998" y="26561"/>
                  <a:pt x="44368" y="24857"/>
                  <a:pt x="44795" y="23052"/>
                </a:cubicBezTo>
                <a:cubicBezTo>
                  <a:pt x="45727" y="18905"/>
                  <a:pt x="46792" y="14196"/>
                  <a:pt x="42964" y="11963"/>
                </a:cubicBezTo>
                <a:cubicBezTo>
                  <a:pt x="42218" y="11517"/>
                  <a:pt x="41420" y="11357"/>
                  <a:pt x="40597" y="11357"/>
                </a:cubicBezTo>
                <a:cubicBezTo>
                  <a:pt x="39187" y="11357"/>
                  <a:pt x="37701" y="11887"/>
                  <a:pt x="36316" y="12416"/>
                </a:cubicBezTo>
                <a:cubicBezTo>
                  <a:pt x="35468" y="12761"/>
                  <a:pt x="34613" y="13137"/>
                  <a:pt x="33790" y="13482"/>
                </a:cubicBezTo>
                <a:cubicBezTo>
                  <a:pt x="32405" y="14037"/>
                  <a:pt x="31002" y="14649"/>
                  <a:pt x="29534" y="15153"/>
                </a:cubicBezTo>
                <a:cubicBezTo>
                  <a:pt x="28896" y="15396"/>
                  <a:pt x="28233" y="15689"/>
                  <a:pt x="27544" y="15983"/>
                </a:cubicBezTo>
                <a:cubicBezTo>
                  <a:pt x="26612" y="16378"/>
                  <a:pt x="25655" y="16780"/>
                  <a:pt x="24673" y="17099"/>
                </a:cubicBezTo>
                <a:cubicBezTo>
                  <a:pt x="25578" y="16748"/>
                  <a:pt x="26453" y="16327"/>
                  <a:pt x="27333" y="15925"/>
                </a:cubicBezTo>
                <a:cubicBezTo>
                  <a:pt x="27997" y="15632"/>
                  <a:pt x="28609" y="15313"/>
                  <a:pt x="29247" y="15077"/>
                </a:cubicBezTo>
                <a:cubicBezTo>
                  <a:pt x="30785" y="14439"/>
                  <a:pt x="32329" y="13718"/>
                  <a:pt x="33815" y="13054"/>
                </a:cubicBezTo>
                <a:cubicBezTo>
                  <a:pt x="34670" y="12684"/>
                  <a:pt x="35544" y="12282"/>
                  <a:pt x="36425" y="11912"/>
                </a:cubicBezTo>
                <a:cubicBezTo>
                  <a:pt x="37988" y="11198"/>
                  <a:pt x="39615" y="10611"/>
                  <a:pt x="41127" y="10611"/>
                </a:cubicBezTo>
                <a:close/>
                <a:moveTo>
                  <a:pt x="51258" y="28711"/>
                </a:moveTo>
                <a:cubicBezTo>
                  <a:pt x="51226" y="28711"/>
                  <a:pt x="51201" y="28743"/>
                  <a:pt x="51201" y="28743"/>
                </a:cubicBezTo>
                <a:lnTo>
                  <a:pt x="51150" y="28743"/>
                </a:lnTo>
                <a:cubicBezTo>
                  <a:pt x="51150" y="28743"/>
                  <a:pt x="51175" y="28743"/>
                  <a:pt x="51201" y="28711"/>
                </a:cubicBezTo>
                <a:close/>
                <a:moveTo>
                  <a:pt x="51737" y="28634"/>
                </a:moveTo>
                <a:cubicBezTo>
                  <a:pt x="51705" y="28660"/>
                  <a:pt x="51654" y="28711"/>
                  <a:pt x="51628" y="28743"/>
                </a:cubicBezTo>
                <a:lnTo>
                  <a:pt x="51494" y="28743"/>
                </a:lnTo>
                <a:cubicBezTo>
                  <a:pt x="51520" y="28711"/>
                  <a:pt x="51577" y="28685"/>
                  <a:pt x="51603" y="28660"/>
                </a:cubicBezTo>
                <a:cubicBezTo>
                  <a:pt x="51654" y="28660"/>
                  <a:pt x="51705" y="28660"/>
                  <a:pt x="51737" y="28634"/>
                </a:cubicBezTo>
                <a:close/>
                <a:moveTo>
                  <a:pt x="52183" y="28609"/>
                </a:moveTo>
                <a:cubicBezTo>
                  <a:pt x="52132" y="28660"/>
                  <a:pt x="52081" y="28685"/>
                  <a:pt x="52024" y="28743"/>
                </a:cubicBezTo>
                <a:lnTo>
                  <a:pt x="51864" y="28743"/>
                </a:lnTo>
                <a:cubicBezTo>
                  <a:pt x="51922" y="28685"/>
                  <a:pt x="51973" y="28660"/>
                  <a:pt x="52024" y="28609"/>
                </a:cubicBezTo>
                <a:close/>
                <a:moveTo>
                  <a:pt x="52636" y="28609"/>
                </a:moveTo>
                <a:cubicBezTo>
                  <a:pt x="52585" y="28660"/>
                  <a:pt x="52502" y="28711"/>
                  <a:pt x="52451" y="28768"/>
                </a:cubicBezTo>
                <a:lnTo>
                  <a:pt x="52241" y="28768"/>
                </a:lnTo>
                <a:cubicBezTo>
                  <a:pt x="52317" y="28711"/>
                  <a:pt x="52375" y="28660"/>
                  <a:pt x="52451" y="28609"/>
                </a:cubicBezTo>
                <a:close/>
                <a:moveTo>
                  <a:pt x="41605" y="9705"/>
                </a:moveTo>
                <a:cubicBezTo>
                  <a:pt x="42403" y="9705"/>
                  <a:pt x="43149" y="9864"/>
                  <a:pt x="43838" y="10266"/>
                </a:cubicBezTo>
                <a:cubicBezTo>
                  <a:pt x="48145" y="12601"/>
                  <a:pt x="46658" y="17897"/>
                  <a:pt x="45382" y="22573"/>
                </a:cubicBezTo>
                <a:cubicBezTo>
                  <a:pt x="44821" y="24538"/>
                  <a:pt x="44291" y="26427"/>
                  <a:pt x="44266" y="27913"/>
                </a:cubicBezTo>
                <a:cubicBezTo>
                  <a:pt x="44240" y="28207"/>
                  <a:pt x="44266" y="28526"/>
                  <a:pt x="44317" y="28845"/>
                </a:cubicBezTo>
                <a:lnTo>
                  <a:pt x="44291" y="28845"/>
                </a:lnTo>
                <a:cubicBezTo>
                  <a:pt x="44240" y="28526"/>
                  <a:pt x="44208" y="28207"/>
                  <a:pt x="44208" y="27913"/>
                </a:cubicBezTo>
                <a:cubicBezTo>
                  <a:pt x="44208" y="26478"/>
                  <a:pt x="44661" y="24698"/>
                  <a:pt x="45140" y="22809"/>
                </a:cubicBezTo>
                <a:cubicBezTo>
                  <a:pt x="46282" y="18401"/>
                  <a:pt x="47532" y="13373"/>
                  <a:pt x="43443" y="11038"/>
                </a:cubicBezTo>
                <a:cubicBezTo>
                  <a:pt x="42747" y="10662"/>
                  <a:pt x="41975" y="10451"/>
                  <a:pt x="41127" y="10451"/>
                </a:cubicBezTo>
                <a:cubicBezTo>
                  <a:pt x="40731" y="10451"/>
                  <a:pt x="40329" y="10502"/>
                  <a:pt x="39902" y="10585"/>
                </a:cubicBezTo>
                <a:cubicBezTo>
                  <a:pt x="38683" y="10796"/>
                  <a:pt x="37433" y="11300"/>
                  <a:pt x="36367" y="11753"/>
                </a:cubicBezTo>
                <a:cubicBezTo>
                  <a:pt x="35493" y="12155"/>
                  <a:pt x="34613" y="12550"/>
                  <a:pt x="33764" y="12920"/>
                </a:cubicBezTo>
                <a:cubicBezTo>
                  <a:pt x="32278" y="13590"/>
                  <a:pt x="30734" y="14305"/>
                  <a:pt x="29190" y="14943"/>
                </a:cubicBezTo>
                <a:cubicBezTo>
                  <a:pt x="28552" y="15185"/>
                  <a:pt x="27888" y="15504"/>
                  <a:pt x="27250" y="15791"/>
                </a:cubicBezTo>
                <a:cubicBezTo>
                  <a:pt x="26217" y="16302"/>
                  <a:pt x="25151" y="16780"/>
                  <a:pt x="24060" y="17150"/>
                </a:cubicBezTo>
                <a:cubicBezTo>
                  <a:pt x="25068" y="16748"/>
                  <a:pt x="26057" y="16244"/>
                  <a:pt x="27014" y="15766"/>
                </a:cubicBezTo>
                <a:cubicBezTo>
                  <a:pt x="27620" y="15447"/>
                  <a:pt x="28258" y="15102"/>
                  <a:pt x="28871" y="14834"/>
                </a:cubicBezTo>
                <a:cubicBezTo>
                  <a:pt x="30574" y="14069"/>
                  <a:pt x="32278" y="13239"/>
                  <a:pt x="33924" y="12442"/>
                </a:cubicBezTo>
                <a:cubicBezTo>
                  <a:pt x="34747" y="12046"/>
                  <a:pt x="35627" y="11644"/>
                  <a:pt x="36450" y="11249"/>
                </a:cubicBezTo>
                <a:cubicBezTo>
                  <a:pt x="38179" y="10426"/>
                  <a:pt x="39959" y="9705"/>
                  <a:pt x="41605" y="9705"/>
                </a:cubicBezTo>
                <a:close/>
                <a:moveTo>
                  <a:pt x="53064" y="28609"/>
                </a:moveTo>
                <a:cubicBezTo>
                  <a:pt x="52981" y="28685"/>
                  <a:pt x="52930" y="28768"/>
                  <a:pt x="52853" y="28845"/>
                </a:cubicBezTo>
                <a:cubicBezTo>
                  <a:pt x="52796" y="28819"/>
                  <a:pt x="52719" y="28819"/>
                  <a:pt x="52636" y="28794"/>
                </a:cubicBezTo>
                <a:cubicBezTo>
                  <a:pt x="52719" y="28743"/>
                  <a:pt x="52770" y="28660"/>
                  <a:pt x="52853" y="28609"/>
                </a:cubicBezTo>
                <a:close/>
                <a:moveTo>
                  <a:pt x="53249" y="28634"/>
                </a:moveTo>
                <a:cubicBezTo>
                  <a:pt x="53332" y="28634"/>
                  <a:pt x="53408" y="28660"/>
                  <a:pt x="53491" y="28660"/>
                </a:cubicBezTo>
                <a:cubicBezTo>
                  <a:pt x="53408" y="28743"/>
                  <a:pt x="53332" y="28819"/>
                  <a:pt x="53274" y="28902"/>
                </a:cubicBezTo>
                <a:cubicBezTo>
                  <a:pt x="53198" y="28902"/>
                  <a:pt x="53115" y="28870"/>
                  <a:pt x="53038" y="28870"/>
                </a:cubicBezTo>
                <a:cubicBezTo>
                  <a:pt x="53115" y="28794"/>
                  <a:pt x="53172" y="28711"/>
                  <a:pt x="53249" y="28634"/>
                </a:cubicBezTo>
                <a:close/>
                <a:moveTo>
                  <a:pt x="50461" y="28979"/>
                </a:moveTo>
                <a:cubicBezTo>
                  <a:pt x="50429" y="28979"/>
                  <a:pt x="50378" y="29004"/>
                  <a:pt x="50352" y="29004"/>
                </a:cubicBezTo>
                <a:lnTo>
                  <a:pt x="50269" y="29004"/>
                </a:lnTo>
                <a:cubicBezTo>
                  <a:pt x="50327" y="29004"/>
                  <a:pt x="50352" y="28979"/>
                  <a:pt x="50378" y="28979"/>
                </a:cubicBezTo>
                <a:close/>
                <a:moveTo>
                  <a:pt x="50965" y="28902"/>
                </a:moveTo>
                <a:lnTo>
                  <a:pt x="50965" y="28902"/>
                </a:lnTo>
                <a:cubicBezTo>
                  <a:pt x="50907" y="28953"/>
                  <a:pt x="50856" y="28979"/>
                  <a:pt x="50805" y="29004"/>
                </a:cubicBezTo>
                <a:lnTo>
                  <a:pt x="50646" y="29004"/>
                </a:lnTo>
                <a:cubicBezTo>
                  <a:pt x="50697" y="28979"/>
                  <a:pt x="50748" y="28953"/>
                  <a:pt x="50805" y="28928"/>
                </a:cubicBezTo>
                <a:cubicBezTo>
                  <a:pt x="50856" y="28928"/>
                  <a:pt x="50907" y="28928"/>
                  <a:pt x="50965" y="28902"/>
                </a:cubicBezTo>
                <a:close/>
                <a:moveTo>
                  <a:pt x="53651" y="28685"/>
                </a:moveTo>
                <a:cubicBezTo>
                  <a:pt x="53727" y="28711"/>
                  <a:pt x="53810" y="28711"/>
                  <a:pt x="53887" y="28743"/>
                </a:cubicBezTo>
                <a:cubicBezTo>
                  <a:pt x="53810" y="28819"/>
                  <a:pt x="53727" y="28928"/>
                  <a:pt x="53676" y="29004"/>
                </a:cubicBezTo>
                <a:cubicBezTo>
                  <a:pt x="53593" y="28979"/>
                  <a:pt x="53517" y="28979"/>
                  <a:pt x="53434" y="28953"/>
                </a:cubicBezTo>
                <a:cubicBezTo>
                  <a:pt x="53517" y="28870"/>
                  <a:pt x="53568" y="28768"/>
                  <a:pt x="53651" y="28685"/>
                </a:cubicBezTo>
                <a:close/>
                <a:moveTo>
                  <a:pt x="51418" y="28902"/>
                </a:moveTo>
                <a:cubicBezTo>
                  <a:pt x="51360" y="28928"/>
                  <a:pt x="51309" y="28979"/>
                  <a:pt x="51258" y="29030"/>
                </a:cubicBezTo>
                <a:lnTo>
                  <a:pt x="51041" y="29030"/>
                </a:lnTo>
                <a:cubicBezTo>
                  <a:pt x="51124" y="28979"/>
                  <a:pt x="51175" y="28928"/>
                  <a:pt x="51226" y="28902"/>
                </a:cubicBezTo>
                <a:close/>
                <a:moveTo>
                  <a:pt x="51679" y="28870"/>
                </a:moveTo>
                <a:cubicBezTo>
                  <a:pt x="51737" y="28870"/>
                  <a:pt x="51813" y="28902"/>
                  <a:pt x="51864" y="28902"/>
                </a:cubicBezTo>
                <a:cubicBezTo>
                  <a:pt x="51813" y="28953"/>
                  <a:pt x="51737" y="29004"/>
                  <a:pt x="51679" y="29062"/>
                </a:cubicBezTo>
                <a:lnTo>
                  <a:pt x="51469" y="29062"/>
                </a:lnTo>
                <a:cubicBezTo>
                  <a:pt x="51520" y="29004"/>
                  <a:pt x="51603" y="28953"/>
                  <a:pt x="51679" y="28870"/>
                </a:cubicBezTo>
                <a:close/>
                <a:moveTo>
                  <a:pt x="52081" y="28902"/>
                </a:moveTo>
                <a:cubicBezTo>
                  <a:pt x="52158" y="28902"/>
                  <a:pt x="52241" y="28902"/>
                  <a:pt x="52317" y="28928"/>
                </a:cubicBezTo>
                <a:cubicBezTo>
                  <a:pt x="52241" y="28979"/>
                  <a:pt x="52183" y="29062"/>
                  <a:pt x="52107" y="29138"/>
                </a:cubicBezTo>
                <a:cubicBezTo>
                  <a:pt x="52024" y="29113"/>
                  <a:pt x="51947" y="29113"/>
                  <a:pt x="51864" y="29087"/>
                </a:cubicBezTo>
                <a:cubicBezTo>
                  <a:pt x="51947" y="29030"/>
                  <a:pt x="52024" y="28953"/>
                  <a:pt x="52081" y="28902"/>
                </a:cubicBezTo>
                <a:close/>
                <a:moveTo>
                  <a:pt x="54046" y="28768"/>
                </a:moveTo>
                <a:cubicBezTo>
                  <a:pt x="54129" y="28794"/>
                  <a:pt x="54206" y="28819"/>
                  <a:pt x="54289" y="28819"/>
                </a:cubicBezTo>
                <a:cubicBezTo>
                  <a:pt x="54206" y="28928"/>
                  <a:pt x="54129" y="29030"/>
                  <a:pt x="54072" y="29138"/>
                </a:cubicBezTo>
                <a:cubicBezTo>
                  <a:pt x="53995" y="29113"/>
                  <a:pt x="53912" y="29087"/>
                  <a:pt x="53810" y="29062"/>
                </a:cubicBezTo>
                <a:cubicBezTo>
                  <a:pt x="53887" y="28953"/>
                  <a:pt x="53970" y="28870"/>
                  <a:pt x="54046" y="28768"/>
                </a:cubicBezTo>
                <a:close/>
                <a:moveTo>
                  <a:pt x="52502" y="28928"/>
                </a:moveTo>
                <a:cubicBezTo>
                  <a:pt x="52585" y="28953"/>
                  <a:pt x="52662" y="28953"/>
                  <a:pt x="52745" y="28953"/>
                </a:cubicBezTo>
                <a:cubicBezTo>
                  <a:pt x="52662" y="29030"/>
                  <a:pt x="52611" y="29113"/>
                  <a:pt x="52534" y="29221"/>
                </a:cubicBezTo>
                <a:cubicBezTo>
                  <a:pt x="52451" y="29189"/>
                  <a:pt x="52375" y="29164"/>
                  <a:pt x="52292" y="29164"/>
                </a:cubicBezTo>
                <a:cubicBezTo>
                  <a:pt x="52343" y="29087"/>
                  <a:pt x="52426" y="29004"/>
                  <a:pt x="52502" y="28928"/>
                </a:cubicBezTo>
                <a:close/>
                <a:moveTo>
                  <a:pt x="49580" y="29189"/>
                </a:moveTo>
                <a:lnTo>
                  <a:pt x="49580" y="29189"/>
                </a:lnTo>
                <a:cubicBezTo>
                  <a:pt x="49555" y="29221"/>
                  <a:pt x="49529" y="29247"/>
                  <a:pt x="49472" y="29272"/>
                </a:cubicBezTo>
                <a:cubicBezTo>
                  <a:pt x="49446" y="29272"/>
                  <a:pt x="49421" y="29272"/>
                  <a:pt x="49370" y="29247"/>
                </a:cubicBezTo>
                <a:cubicBezTo>
                  <a:pt x="49421" y="29247"/>
                  <a:pt x="49446" y="29221"/>
                  <a:pt x="49472" y="29221"/>
                </a:cubicBezTo>
                <a:cubicBezTo>
                  <a:pt x="49529" y="29221"/>
                  <a:pt x="49555" y="29221"/>
                  <a:pt x="49580" y="29189"/>
                </a:cubicBezTo>
                <a:close/>
                <a:moveTo>
                  <a:pt x="50110" y="29164"/>
                </a:moveTo>
                <a:cubicBezTo>
                  <a:pt x="50059" y="29221"/>
                  <a:pt x="50008" y="29247"/>
                  <a:pt x="49950" y="29272"/>
                </a:cubicBezTo>
                <a:lnTo>
                  <a:pt x="49765" y="29272"/>
                </a:lnTo>
                <a:cubicBezTo>
                  <a:pt x="49823" y="29247"/>
                  <a:pt x="49899" y="29221"/>
                  <a:pt x="49950" y="29189"/>
                </a:cubicBezTo>
                <a:cubicBezTo>
                  <a:pt x="50008" y="29164"/>
                  <a:pt x="50059" y="29164"/>
                  <a:pt x="50110" y="29164"/>
                </a:cubicBezTo>
                <a:close/>
                <a:moveTo>
                  <a:pt x="52904" y="29004"/>
                </a:moveTo>
                <a:cubicBezTo>
                  <a:pt x="52981" y="29004"/>
                  <a:pt x="53089" y="29030"/>
                  <a:pt x="53172" y="29030"/>
                </a:cubicBezTo>
                <a:cubicBezTo>
                  <a:pt x="53089" y="29138"/>
                  <a:pt x="53013" y="29221"/>
                  <a:pt x="52955" y="29298"/>
                </a:cubicBezTo>
                <a:cubicBezTo>
                  <a:pt x="52904" y="29298"/>
                  <a:pt x="52853" y="29272"/>
                  <a:pt x="52770" y="29272"/>
                </a:cubicBezTo>
                <a:cubicBezTo>
                  <a:pt x="52745" y="29247"/>
                  <a:pt x="52719" y="29247"/>
                  <a:pt x="52694" y="29247"/>
                </a:cubicBezTo>
                <a:cubicBezTo>
                  <a:pt x="52770" y="29164"/>
                  <a:pt x="52853" y="29087"/>
                  <a:pt x="52904" y="29004"/>
                </a:cubicBezTo>
                <a:close/>
                <a:moveTo>
                  <a:pt x="50620" y="29164"/>
                </a:moveTo>
                <a:cubicBezTo>
                  <a:pt x="50563" y="29221"/>
                  <a:pt x="50486" y="29272"/>
                  <a:pt x="50429" y="29323"/>
                </a:cubicBezTo>
                <a:cubicBezTo>
                  <a:pt x="50352" y="29298"/>
                  <a:pt x="50269" y="29298"/>
                  <a:pt x="50193" y="29298"/>
                </a:cubicBezTo>
                <a:cubicBezTo>
                  <a:pt x="50269" y="29247"/>
                  <a:pt x="50352" y="29221"/>
                  <a:pt x="50403" y="29164"/>
                </a:cubicBezTo>
                <a:close/>
                <a:moveTo>
                  <a:pt x="51099" y="29164"/>
                </a:moveTo>
                <a:cubicBezTo>
                  <a:pt x="51016" y="29247"/>
                  <a:pt x="50965" y="29298"/>
                  <a:pt x="50882" y="29349"/>
                </a:cubicBezTo>
                <a:cubicBezTo>
                  <a:pt x="50805" y="29349"/>
                  <a:pt x="50722" y="29349"/>
                  <a:pt x="50646" y="29323"/>
                </a:cubicBezTo>
                <a:cubicBezTo>
                  <a:pt x="50722" y="29272"/>
                  <a:pt x="50780" y="29221"/>
                  <a:pt x="50856" y="29164"/>
                </a:cubicBezTo>
                <a:close/>
                <a:moveTo>
                  <a:pt x="51309" y="29189"/>
                </a:moveTo>
                <a:cubicBezTo>
                  <a:pt x="51386" y="29189"/>
                  <a:pt x="51469" y="29189"/>
                  <a:pt x="51545" y="29221"/>
                </a:cubicBezTo>
                <a:cubicBezTo>
                  <a:pt x="51469" y="29272"/>
                  <a:pt x="51418" y="29349"/>
                  <a:pt x="51335" y="29406"/>
                </a:cubicBezTo>
                <a:cubicBezTo>
                  <a:pt x="51258" y="29406"/>
                  <a:pt x="51175" y="29381"/>
                  <a:pt x="51099" y="29381"/>
                </a:cubicBezTo>
                <a:cubicBezTo>
                  <a:pt x="51150" y="29323"/>
                  <a:pt x="51226" y="29247"/>
                  <a:pt x="51309" y="29189"/>
                </a:cubicBezTo>
                <a:close/>
                <a:moveTo>
                  <a:pt x="44476" y="29030"/>
                </a:moveTo>
                <a:lnTo>
                  <a:pt x="44476" y="29030"/>
                </a:lnTo>
                <a:cubicBezTo>
                  <a:pt x="45325" y="29247"/>
                  <a:pt x="46205" y="29323"/>
                  <a:pt x="47111" y="29349"/>
                </a:cubicBezTo>
                <a:cubicBezTo>
                  <a:pt x="46735" y="29406"/>
                  <a:pt x="46365" y="29432"/>
                  <a:pt x="45995" y="29432"/>
                </a:cubicBezTo>
                <a:cubicBezTo>
                  <a:pt x="45516" y="29432"/>
                  <a:pt x="45038" y="29381"/>
                  <a:pt x="44527" y="29221"/>
                </a:cubicBezTo>
                <a:lnTo>
                  <a:pt x="44502" y="29221"/>
                </a:lnTo>
                <a:cubicBezTo>
                  <a:pt x="44502" y="29164"/>
                  <a:pt x="44502" y="29113"/>
                  <a:pt x="44476" y="29030"/>
                </a:cubicBezTo>
                <a:close/>
                <a:moveTo>
                  <a:pt x="53332" y="29087"/>
                </a:moveTo>
                <a:cubicBezTo>
                  <a:pt x="53408" y="29087"/>
                  <a:pt x="53491" y="29113"/>
                  <a:pt x="53568" y="29138"/>
                </a:cubicBezTo>
                <a:cubicBezTo>
                  <a:pt x="53491" y="29247"/>
                  <a:pt x="53434" y="29323"/>
                  <a:pt x="53357" y="29432"/>
                </a:cubicBezTo>
                <a:cubicBezTo>
                  <a:pt x="53274" y="29406"/>
                  <a:pt x="53198" y="29381"/>
                  <a:pt x="53115" y="29349"/>
                </a:cubicBezTo>
                <a:cubicBezTo>
                  <a:pt x="53172" y="29247"/>
                  <a:pt x="53249" y="29164"/>
                  <a:pt x="53332" y="29087"/>
                </a:cubicBezTo>
                <a:close/>
                <a:moveTo>
                  <a:pt x="51737" y="29221"/>
                </a:moveTo>
                <a:cubicBezTo>
                  <a:pt x="51813" y="29247"/>
                  <a:pt x="51896" y="29247"/>
                  <a:pt x="51998" y="29272"/>
                </a:cubicBezTo>
                <a:cubicBezTo>
                  <a:pt x="51922" y="29323"/>
                  <a:pt x="51864" y="29406"/>
                  <a:pt x="51788" y="29483"/>
                </a:cubicBezTo>
                <a:cubicBezTo>
                  <a:pt x="51705" y="29483"/>
                  <a:pt x="51603" y="29457"/>
                  <a:pt x="51520" y="29432"/>
                </a:cubicBezTo>
                <a:cubicBezTo>
                  <a:pt x="51603" y="29381"/>
                  <a:pt x="51654" y="29298"/>
                  <a:pt x="51737" y="29221"/>
                </a:cubicBezTo>
                <a:close/>
                <a:moveTo>
                  <a:pt x="53727" y="29189"/>
                </a:moveTo>
                <a:cubicBezTo>
                  <a:pt x="53810" y="29221"/>
                  <a:pt x="53887" y="29247"/>
                  <a:pt x="53970" y="29272"/>
                </a:cubicBezTo>
                <a:cubicBezTo>
                  <a:pt x="53912" y="29349"/>
                  <a:pt x="53836" y="29457"/>
                  <a:pt x="53778" y="29566"/>
                </a:cubicBezTo>
                <a:cubicBezTo>
                  <a:pt x="53676" y="29540"/>
                  <a:pt x="53593" y="29508"/>
                  <a:pt x="53517" y="29483"/>
                </a:cubicBezTo>
                <a:cubicBezTo>
                  <a:pt x="53593" y="29381"/>
                  <a:pt x="53651" y="29272"/>
                  <a:pt x="53727" y="29189"/>
                </a:cubicBezTo>
                <a:close/>
                <a:moveTo>
                  <a:pt x="52158" y="29298"/>
                </a:moveTo>
                <a:cubicBezTo>
                  <a:pt x="52266" y="29298"/>
                  <a:pt x="52343" y="29323"/>
                  <a:pt x="52426" y="29323"/>
                </a:cubicBezTo>
                <a:cubicBezTo>
                  <a:pt x="52343" y="29406"/>
                  <a:pt x="52292" y="29508"/>
                  <a:pt x="52241" y="29591"/>
                </a:cubicBezTo>
                <a:cubicBezTo>
                  <a:pt x="52132" y="29566"/>
                  <a:pt x="52056" y="29540"/>
                  <a:pt x="51947" y="29540"/>
                </a:cubicBezTo>
                <a:cubicBezTo>
                  <a:pt x="52024" y="29457"/>
                  <a:pt x="52107" y="29381"/>
                  <a:pt x="52158" y="29298"/>
                </a:cubicBezTo>
                <a:close/>
                <a:moveTo>
                  <a:pt x="52585" y="29381"/>
                </a:moveTo>
                <a:cubicBezTo>
                  <a:pt x="52636" y="29381"/>
                  <a:pt x="52694" y="29406"/>
                  <a:pt x="52745" y="29406"/>
                </a:cubicBezTo>
                <a:cubicBezTo>
                  <a:pt x="52770" y="29406"/>
                  <a:pt x="52821" y="29432"/>
                  <a:pt x="52853" y="29432"/>
                </a:cubicBezTo>
                <a:cubicBezTo>
                  <a:pt x="52796" y="29508"/>
                  <a:pt x="52745" y="29566"/>
                  <a:pt x="52719" y="29642"/>
                </a:cubicBezTo>
                <a:cubicBezTo>
                  <a:pt x="52694" y="29642"/>
                  <a:pt x="52662" y="29668"/>
                  <a:pt x="52662" y="29700"/>
                </a:cubicBezTo>
                <a:cubicBezTo>
                  <a:pt x="52560" y="29668"/>
                  <a:pt x="52477" y="29642"/>
                  <a:pt x="52375" y="29617"/>
                </a:cubicBezTo>
                <a:cubicBezTo>
                  <a:pt x="52451" y="29540"/>
                  <a:pt x="52534" y="29457"/>
                  <a:pt x="52585" y="29381"/>
                </a:cubicBezTo>
                <a:close/>
                <a:moveTo>
                  <a:pt x="48036" y="29381"/>
                </a:moveTo>
                <a:cubicBezTo>
                  <a:pt x="47373" y="29591"/>
                  <a:pt x="46684" y="29802"/>
                  <a:pt x="45937" y="29802"/>
                </a:cubicBezTo>
                <a:cubicBezTo>
                  <a:pt x="45567" y="29802"/>
                  <a:pt x="45165" y="29751"/>
                  <a:pt x="44770" y="29591"/>
                </a:cubicBezTo>
                <a:cubicBezTo>
                  <a:pt x="44719" y="29566"/>
                  <a:pt x="44636" y="29540"/>
                  <a:pt x="44585" y="29508"/>
                </a:cubicBezTo>
                <a:cubicBezTo>
                  <a:pt x="44559" y="29457"/>
                  <a:pt x="44559" y="29432"/>
                  <a:pt x="44559" y="29381"/>
                </a:cubicBezTo>
                <a:lnTo>
                  <a:pt x="44559" y="29381"/>
                </a:lnTo>
                <a:cubicBezTo>
                  <a:pt x="45038" y="29540"/>
                  <a:pt x="45516" y="29591"/>
                  <a:pt x="45995" y="29591"/>
                </a:cubicBezTo>
                <a:cubicBezTo>
                  <a:pt x="46601" y="29591"/>
                  <a:pt x="47188" y="29508"/>
                  <a:pt x="47749" y="29406"/>
                </a:cubicBezTo>
                <a:lnTo>
                  <a:pt x="47877" y="29406"/>
                </a:lnTo>
                <a:cubicBezTo>
                  <a:pt x="47934" y="29406"/>
                  <a:pt x="47985" y="29381"/>
                  <a:pt x="48036" y="29381"/>
                </a:cubicBezTo>
                <a:close/>
                <a:moveTo>
                  <a:pt x="53013" y="29483"/>
                </a:moveTo>
                <a:cubicBezTo>
                  <a:pt x="53089" y="29508"/>
                  <a:pt x="53198" y="29540"/>
                  <a:pt x="53274" y="29566"/>
                </a:cubicBezTo>
                <a:cubicBezTo>
                  <a:pt x="53249" y="29591"/>
                  <a:pt x="53223" y="29617"/>
                  <a:pt x="53198" y="29668"/>
                </a:cubicBezTo>
                <a:cubicBezTo>
                  <a:pt x="53172" y="29725"/>
                  <a:pt x="53115" y="29776"/>
                  <a:pt x="53089" y="29827"/>
                </a:cubicBezTo>
                <a:cubicBezTo>
                  <a:pt x="52981" y="29802"/>
                  <a:pt x="52904" y="29776"/>
                  <a:pt x="52796" y="29751"/>
                </a:cubicBezTo>
                <a:lnTo>
                  <a:pt x="52821" y="29725"/>
                </a:lnTo>
                <a:cubicBezTo>
                  <a:pt x="52879" y="29642"/>
                  <a:pt x="52955" y="29566"/>
                  <a:pt x="53013" y="29483"/>
                </a:cubicBezTo>
                <a:close/>
                <a:moveTo>
                  <a:pt x="53434" y="29591"/>
                </a:moveTo>
                <a:cubicBezTo>
                  <a:pt x="53517" y="29617"/>
                  <a:pt x="53593" y="29668"/>
                  <a:pt x="53702" y="29700"/>
                </a:cubicBezTo>
                <a:lnTo>
                  <a:pt x="53676" y="29700"/>
                </a:lnTo>
                <a:cubicBezTo>
                  <a:pt x="53619" y="29802"/>
                  <a:pt x="53568" y="29885"/>
                  <a:pt x="53517" y="29987"/>
                </a:cubicBezTo>
                <a:cubicBezTo>
                  <a:pt x="53408" y="29961"/>
                  <a:pt x="53332" y="29910"/>
                  <a:pt x="53223" y="29885"/>
                </a:cubicBezTo>
                <a:cubicBezTo>
                  <a:pt x="53249" y="29827"/>
                  <a:pt x="53300" y="29802"/>
                  <a:pt x="53332" y="29751"/>
                </a:cubicBezTo>
                <a:cubicBezTo>
                  <a:pt x="53357" y="29700"/>
                  <a:pt x="53383" y="29642"/>
                  <a:pt x="53434" y="29591"/>
                </a:cubicBezTo>
                <a:close/>
                <a:moveTo>
                  <a:pt x="48674" y="29381"/>
                </a:moveTo>
                <a:cubicBezTo>
                  <a:pt x="48623" y="29406"/>
                  <a:pt x="48572" y="29432"/>
                  <a:pt x="48515" y="29457"/>
                </a:cubicBezTo>
                <a:cubicBezTo>
                  <a:pt x="47775" y="29802"/>
                  <a:pt x="46977" y="30178"/>
                  <a:pt x="46097" y="30178"/>
                </a:cubicBezTo>
                <a:cubicBezTo>
                  <a:pt x="45752" y="30178"/>
                  <a:pt x="45382" y="30121"/>
                  <a:pt x="45038" y="29961"/>
                </a:cubicBezTo>
                <a:cubicBezTo>
                  <a:pt x="44904" y="29936"/>
                  <a:pt x="44770" y="29859"/>
                  <a:pt x="44636" y="29802"/>
                </a:cubicBezTo>
                <a:cubicBezTo>
                  <a:pt x="44636" y="29776"/>
                  <a:pt x="44636" y="29725"/>
                  <a:pt x="44610" y="29700"/>
                </a:cubicBezTo>
                <a:cubicBezTo>
                  <a:pt x="44661" y="29700"/>
                  <a:pt x="44687" y="29725"/>
                  <a:pt x="44744" y="29751"/>
                </a:cubicBezTo>
                <a:cubicBezTo>
                  <a:pt x="45140" y="29885"/>
                  <a:pt x="45542" y="29936"/>
                  <a:pt x="45937" y="29936"/>
                </a:cubicBezTo>
                <a:cubicBezTo>
                  <a:pt x="46709" y="29936"/>
                  <a:pt x="47456" y="29725"/>
                  <a:pt x="48119" y="29508"/>
                </a:cubicBezTo>
                <a:cubicBezTo>
                  <a:pt x="48196" y="29483"/>
                  <a:pt x="48304" y="29457"/>
                  <a:pt x="48387" y="29432"/>
                </a:cubicBezTo>
                <a:cubicBezTo>
                  <a:pt x="48438" y="29406"/>
                  <a:pt x="48489" y="29406"/>
                  <a:pt x="48547" y="29381"/>
                </a:cubicBezTo>
                <a:close/>
                <a:moveTo>
                  <a:pt x="49236" y="29406"/>
                </a:moveTo>
                <a:cubicBezTo>
                  <a:pt x="49153" y="29457"/>
                  <a:pt x="49076" y="29508"/>
                  <a:pt x="48993" y="29566"/>
                </a:cubicBezTo>
                <a:cubicBezTo>
                  <a:pt x="48196" y="30044"/>
                  <a:pt x="47322" y="30574"/>
                  <a:pt x="46339" y="30574"/>
                </a:cubicBezTo>
                <a:cubicBezTo>
                  <a:pt x="45995" y="30574"/>
                  <a:pt x="45644" y="30497"/>
                  <a:pt x="45274" y="30363"/>
                </a:cubicBezTo>
                <a:cubicBezTo>
                  <a:pt x="45089" y="30280"/>
                  <a:pt x="44904" y="30178"/>
                  <a:pt x="44719" y="30070"/>
                </a:cubicBezTo>
                <a:cubicBezTo>
                  <a:pt x="44719" y="30044"/>
                  <a:pt x="44719" y="30019"/>
                  <a:pt x="44687" y="29987"/>
                </a:cubicBezTo>
                <a:lnTo>
                  <a:pt x="44687" y="29987"/>
                </a:lnTo>
                <a:cubicBezTo>
                  <a:pt x="44795" y="30044"/>
                  <a:pt x="44878" y="30070"/>
                  <a:pt x="44980" y="30121"/>
                </a:cubicBezTo>
                <a:cubicBezTo>
                  <a:pt x="45357" y="30255"/>
                  <a:pt x="45727" y="30338"/>
                  <a:pt x="46097" y="30338"/>
                </a:cubicBezTo>
                <a:cubicBezTo>
                  <a:pt x="47003" y="30338"/>
                  <a:pt x="47826" y="29961"/>
                  <a:pt x="48572" y="29617"/>
                </a:cubicBezTo>
                <a:cubicBezTo>
                  <a:pt x="48674" y="29566"/>
                  <a:pt x="48783" y="29508"/>
                  <a:pt x="48891" y="29457"/>
                </a:cubicBezTo>
                <a:cubicBezTo>
                  <a:pt x="48942" y="29432"/>
                  <a:pt x="48993" y="29432"/>
                  <a:pt x="49025" y="29406"/>
                </a:cubicBezTo>
                <a:close/>
                <a:moveTo>
                  <a:pt x="49529" y="29406"/>
                </a:moveTo>
                <a:cubicBezTo>
                  <a:pt x="49606" y="29406"/>
                  <a:pt x="49689" y="29432"/>
                  <a:pt x="49765" y="29432"/>
                </a:cubicBezTo>
                <a:cubicBezTo>
                  <a:pt x="49663" y="29483"/>
                  <a:pt x="49580" y="29566"/>
                  <a:pt x="49472" y="29642"/>
                </a:cubicBezTo>
                <a:cubicBezTo>
                  <a:pt x="48649" y="30255"/>
                  <a:pt x="47692" y="30976"/>
                  <a:pt x="46575" y="30976"/>
                </a:cubicBezTo>
                <a:cubicBezTo>
                  <a:pt x="46231" y="30976"/>
                  <a:pt x="45886" y="30893"/>
                  <a:pt x="45516" y="30733"/>
                </a:cubicBezTo>
                <a:cubicBezTo>
                  <a:pt x="45274" y="30625"/>
                  <a:pt x="45038" y="30497"/>
                  <a:pt x="44795" y="30338"/>
                </a:cubicBezTo>
                <a:lnTo>
                  <a:pt x="44795" y="30280"/>
                </a:lnTo>
                <a:cubicBezTo>
                  <a:pt x="44929" y="30363"/>
                  <a:pt x="45063" y="30440"/>
                  <a:pt x="45223" y="30497"/>
                </a:cubicBezTo>
                <a:cubicBezTo>
                  <a:pt x="45593" y="30657"/>
                  <a:pt x="45963" y="30708"/>
                  <a:pt x="46314" y="30708"/>
                </a:cubicBezTo>
                <a:cubicBezTo>
                  <a:pt x="47347" y="30708"/>
                  <a:pt x="48279" y="30146"/>
                  <a:pt x="49051" y="29700"/>
                </a:cubicBezTo>
                <a:cubicBezTo>
                  <a:pt x="49185" y="29617"/>
                  <a:pt x="49287" y="29566"/>
                  <a:pt x="49370" y="29483"/>
                </a:cubicBezTo>
                <a:cubicBezTo>
                  <a:pt x="49421" y="29457"/>
                  <a:pt x="49472" y="29432"/>
                  <a:pt x="49529" y="29406"/>
                </a:cubicBezTo>
                <a:close/>
                <a:moveTo>
                  <a:pt x="50008" y="29432"/>
                </a:moveTo>
                <a:cubicBezTo>
                  <a:pt x="50084" y="29432"/>
                  <a:pt x="50167" y="29432"/>
                  <a:pt x="50269" y="29457"/>
                </a:cubicBezTo>
                <a:cubicBezTo>
                  <a:pt x="50167" y="29540"/>
                  <a:pt x="50059" y="29617"/>
                  <a:pt x="49982" y="29700"/>
                </a:cubicBezTo>
                <a:cubicBezTo>
                  <a:pt x="49102" y="30465"/>
                  <a:pt x="48068" y="31371"/>
                  <a:pt x="46843" y="31371"/>
                </a:cubicBezTo>
                <a:cubicBezTo>
                  <a:pt x="46499" y="31371"/>
                  <a:pt x="46122" y="31295"/>
                  <a:pt x="45752" y="31103"/>
                </a:cubicBezTo>
                <a:cubicBezTo>
                  <a:pt x="45459" y="30976"/>
                  <a:pt x="45165" y="30784"/>
                  <a:pt x="44904" y="30574"/>
                </a:cubicBezTo>
                <a:lnTo>
                  <a:pt x="44904" y="30574"/>
                </a:lnTo>
                <a:cubicBezTo>
                  <a:pt x="45063" y="30682"/>
                  <a:pt x="45248" y="30784"/>
                  <a:pt x="45459" y="30867"/>
                </a:cubicBezTo>
                <a:cubicBezTo>
                  <a:pt x="45835" y="31052"/>
                  <a:pt x="46231" y="31103"/>
                  <a:pt x="46575" y="31103"/>
                </a:cubicBezTo>
                <a:cubicBezTo>
                  <a:pt x="47717" y="31103"/>
                  <a:pt x="48732" y="30389"/>
                  <a:pt x="49555" y="29751"/>
                </a:cubicBezTo>
                <a:cubicBezTo>
                  <a:pt x="49663" y="29668"/>
                  <a:pt x="49765" y="29591"/>
                  <a:pt x="49874" y="29540"/>
                </a:cubicBezTo>
                <a:cubicBezTo>
                  <a:pt x="49925" y="29483"/>
                  <a:pt x="49950" y="29457"/>
                  <a:pt x="50008" y="29432"/>
                </a:cubicBezTo>
                <a:close/>
                <a:moveTo>
                  <a:pt x="50486" y="29457"/>
                </a:moveTo>
                <a:cubicBezTo>
                  <a:pt x="50563" y="29483"/>
                  <a:pt x="50671" y="29483"/>
                  <a:pt x="50748" y="29483"/>
                </a:cubicBezTo>
                <a:cubicBezTo>
                  <a:pt x="50646" y="29591"/>
                  <a:pt x="50563" y="29668"/>
                  <a:pt x="50461" y="29776"/>
                </a:cubicBezTo>
                <a:cubicBezTo>
                  <a:pt x="49555" y="30682"/>
                  <a:pt x="48464" y="31773"/>
                  <a:pt x="47137" y="31773"/>
                </a:cubicBezTo>
                <a:cubicBezTo>
                  <a:pt x="46760" y="31773"/>
                  <a:pt x="46390" y="31665"/>
                  <a:pt x="45995" y="31480"/>
                </a:cubicBezTo>
                <a:cubicBezTo>
                  <a:pt x="45701" y="31346"/>
                  <a:pt x="45408" y="31161"/>
                  <a:pt x="45140" y="30944"/>
                </a:cubicBezTo>
                <a:lnTo>
                  <a:pt x="45140" y="30944"/>
                </a:lnTo>
                <a:cubicBezTo>
                  <a:pt x="45325" y="31052"/>
                  <a:pt x="45516" y="31161"/>
                  <a:pt x="45701" y="31237"/>
                </a:cubicBezTo>
                <a:cubicBezTo>
                  <a:pt x="46097" y="31422"/>
                  <a:pt x="46473" y="31505"/>
                  <a:pt x="46843" y="31505"/>
                </a:cubicBezTo>
                <a:cubicBezTo>
                  <a:pt x="48119" y="31505"/>
                  <a:pt x="49210" y="30548"/>
                  <a:pt x="50059" y="29827"/>
                </a:cubicBezTo>
                <a:cubicBezTo>
                  <a:pt x="50167" y="29725"/>
                  <a:pt x="50269" y="29642"/>
                  <a:pt x="50378" y="29566"/>
                </a:cubicBezTo>
                <a:cubicBezTo>
                  <a:pt x="50403" y="29540"/>
                  <a:pt x="50429" y="29483"/>
                  <a:pt x="50486" y="29457"/>
                </a:cubicBezTo>
                <a:close/>
                <a:moveTo>
                  <a:pt x="50939" y="29508"/>
                </a:moveTo>
                <a:cubicBezTo>
                  <a:pt x="51041" y="29508"/>
                  <a:pt x="51124" y="29540"/>
                  <a:pt x="51226" y="29540"/>
                </a:cubicBezTo>
                <a:cubicBezTo>
                  <a:pt x="51150" y="29642"/>
                  <a:pt x="51041" y="29725"/>
                  <a:pt x="50965" y="29827"/>
                </a:cubicBezTo>
                <a:cubicBezTo>
                  <a:pt x="50059" y="30842"/>
                  <a:pt x="48866" y="32143"/>
                  <a:pt x="47398" y="32143"/>
                </a:cubicBezTo>
                <a:cubicBezTo>
                  <a:pt x="47028" y="32143"/>
                  <a:pt x="46633" y="32060"/>
                  <a:pt x="46231" y="31875"/>
                </a:cubicBezTo>
                <a:cubicBezTo>
                  <a:pt x="45937" y="31716"/>
                  <a:pt x="45676" y="31556"/>
                  <a:pt x="45408" y="31320"/>
                </a:cubicBezTo>
                <a:lnTo>
                  <a:pt x="45408" y="31320"/>
                </a:lnTo>
                <a:cubicBezTo>
                  <a:pt x="45593" y="31454"/>
                  <a:pt x="45752" y="31531"/>
                  <a:pt x="45937" y="31614"/>
                </a:cubicBezTo>
                <a:cubicBezTo>
                  <a:pt x="46339" y="31824"/>
                  <a:pt x="46735" y="31901"/>
                  <a:pt x="47137" y="31901"/>
                </a:cubicBezTo>
                <a:cubicBezTo>
                  <a:pt x="48515" y="31901"/>
                  <a:pt x="49689" y="30759"/>
                  <a:pt x="50563" y="29885"/>
                </a:cubicBezTo>
                <a:cubicBezTo>
                  <a:pt x="50671" y="29776"/>
                  <a:pt x="50780" y="29668"/>
                  <a:pt x="50856" y="29591"/>
                </a:cubicBezTo>
                <a:cubicBezTo>
                  <a:pt x="50882" y="29566"/>
                  <a:pt x="50907" y="29540"/>
                  <a:pt x="50939" y="29508"/>
                </a:cubicBezTo>
                <a:close/>
                <a:moveTo>
                  <a:pt x="51386" y="29566"/>
                </a:moveTo>
                <a:cubicBezTo>
                  <a:pt x="51494" y="29591"/>
                  <a:pt x="51577" y="29617"/>
                  <a:pt x="51679" y="29617"/>
                </a:cubicBezTo>
                <a:cubicBezTo>
                  <a:pt x="51603" y="29700"/>
                  <a:pt x="51545" y="29776"/>
                  <a:pt x="51469" y="29885"/>
                </a:cubicBezTo>
                <a:cubicBezTo>
                  <a:pt x="50512" y="31027"/>
                  <a:pt x="49261" y="32539"/>
                  <a:pt x="47692" y="32539"/>
                </a:cubicBezTo>
                <a:cubicBezTo>
                  <a:pt x="47322" y="32539"/>
                  <a:pt x="46894" y="32462"/>
                  <a:pt x="46473" y="32252"/>
                </a:cubicBezTo>
                <a:cubicBezTo>
                  <a:pt x="46205" y="32092"/>
                  <a:pt x="45937" y="31933"/>
                  <a:pt x="45676" y="31716"/>
                </a:cubicBezTo>
                <a:lnTo>
                  <a:pt x="45676" y="31716"/>
                </a:lnTo>
                <a:cubicBezTo>
                  <a:pt x="45835" y="31824"/>
                  <a:pt x="45995" y="31901"/>
                  <a:pt x="46180" y="32009"/>
                </a:cubicBezTo>
                <a:cubicBezTo>
                  <a:pt x="46601" y="32220"/>
                  <a:pt x="47028" y="32303"/>
                  <a:pt x="47430" y="32303"/>
                </a:cubicBezTo>
                <a:cubicBezTo>
                  <a:pt x="48917" y="32303"/>
                  <a:pt x="50142" y="30976"/>
                  <a:pt x="51067" y="29936"/>
                </a:cubicBezTo>
                <a:cubicBezTo>
                  <a:pt x="51175" y="29827"/>
                  <a:pt x="51258" y="29725"/>
                  <a:pt x="51360" y="29617"/>
                </a:cubicBezTo>
                <a:cubicBezTo>
                  <a:pt x="51360" y="29617"/>
                  <a:pt x="51386" y="29591"/>
                  <a:pt x="51386" y="29566"/>
                </a:cubicBezTo>
                <a:close/>
                <a:moveTo>
                  <a:pt x="51839" y="29642"/>
                </a:moveTo>
                <a:cubicBezTo>
                  <a:pt x="51947" y="29668"/>
                  <a:pt x="52024" y="29700"/>
                  <a:pt x="52132" y="29725"/>
                </a:cubicBezTo>
                <a:cubicBezTo>
                  <a:pt x="52081" y="29776"/>
                  <a:pt x="52024" y="29859"/>
                  <a:pt x="51973" y="29910"/>
                </a:cubicBezTo>
                <a:cubicBezTo>
                  <a:pt x="50965" y="31237"/>
                  <a:pt x="49663" y="32941"/>
                  <a:pt x="47985" y="32941"/>
                </a:cubicBezTo>
                <a:cubicBezTo>
                  <a:pt x="47590" y="32941"/>
                  <a:pt x="47162" y="32858"/>
                  <a:pt x="46709" y="32622"/>
                </a:cubicBezTo>
                <a:cubicBezTo>
                  <a:pt x="46441" y="32488"/>
                  <a:pt x="46180" y="32303"/>
                  <a:pt x="45937" y="32092"/>
                </a:cubicBezTo>
                <a:lnTo>
                  <a:pt x="45937" y="32092"/>
                </a:lnTo>
                <a:cubicBezTo>
                  <a:pt x="46097" y="32194"/>
                  <a:pt x="46256" y="32303"/>
                  <a:pt x="46416" y="32379"/>
                </a:cubicBezTo>
                <a:cubicBezTo>
                  <a:pt x="46869" y="32596"/>
                  <a:pt x="47296" y="32698"/>
                  <a:pt x="47717" y="32698"/>
                </a:cubicBezTo>
                <a:cubicBezTo>
                  <a:pt x="49344" y="32698"/>
                  <a:pt x="50588" y="31161"/>
                  <a:pt x="51577" y="29961"/>
                </a:cubicBezTo>
                <a:cubicBezTo>
                  <a:pt x="51679" y="29859"/>
                  <a:pt x="51762" y="29751"/>
                  <a:pt x="51839" y="29642"/>
                </a:cubicBezTo>
                <a:close/>
                <a:moveTo>
                  <a:pt x="52292" y="29751"/>
                </a:moveTo>
                <a:cubicBezTo>
                  <a:pt x="52375" y="29776"/>
                  <a:pt x="52477" y="29802"/>
                  <a:pt x="52560" y="29827"/>
                </a:cubicBezTo>
                <a:cubicBezTo>
                  <a:pt x="52534" y="29885"/>
                  <a:pt x="52502" y="29910"/>
                  <a:pt x="52477" y="29961"/>
                </a:cubicBezTo>
                <a:cubicBezTo>
                  <a:pt x="51443" y="31422"/>
                  <a:pt x="50084" y="33336"/>
                  <a:pt x="48304" y="33336"/>
                </a:cubicBezTo>
                <a:cubicBezTo>
                  <a:pt x="47877" y="33336"/>
                  <a:pt x="47430" y="33234"/>
                  <a:pt x="46952" y="32992"/>
                </a:cubicBezTo>
                <a:cubicBezTo>
                  <a:pt x="46684" y="32858"/>
                  <a:pt x="46441" y="32673"/>
                  <a:pt x="46180" y="32462"/>
                </a:cubicBezTo>
                <a:lnTo>
                  <a:pt x="46180" y="32462"/>
                </a:lnTo>
                <a:cubicBezTo>
                  <a:pt x="46339" y="32571"/>
                  <a:pt x="46499" y="32673"/>
                  <a:pt x="46658" y="32756"/>
                </a:cubicBezTo>
                <a:cubicBezTo>
                  <a:pt x="47111" y="32992"/>
                  <a:pt x="47558" y="33100"/>
                  <a:pt x="47985" y="33100"/>
                </a:cubicBezTo>
                <a:cubicBezTo>
                  <a:pt x="49740" y="33100"/>
                  <a:pt x="51124" y="31295"/>
                  <a:pt x="52107" y="30019"/>
                </a:cubicBezTo>
                <a:cubicBezTo>
                  <a:pt x="52158" y="29910"/>
                  <a:pt x="52215" y="29827"/>
                  <a:pt x="52292" y="29751"/>
                </a:cubicBezTo>
                <a:close/>
                <a:moveTo>
                  <a:pt x="52719" y="29885"/>
                </a:moveTo>
                <a:cubicBezTo>
                  <a:pt x="52821" y="29910"/>
                  <a:pt x="52904" y="29936"/>
                  <a:pt x="53013" y="29961"/>
                </a:cubicBezTo>
                <a:lnTo>
                  <a:pt x="52981" y="29987"/>
                </a:lnTo>
                <a:cubicBezTo>
                  <a:pt x="51947" y="31531"/>
                  <a:pt x="50486" y="33738"/>
                  <a:pt x="48572" y="33738"/>
                </a:cubicBezTo>
                <a:cubicBezTo>
                  <a:pt x="48145" y="33738"/>
                  <a:pt x="47692" y="33630"/>
                  <a:pt x="47188" y="33368"/>
                </a:cubicBezTo>
                <a:cubicBezTo>
                  <a:pt x="46952" y="33234"/>
                  <a:pt x="46684" y="33075"/>
                  <a:pt x="46441" y="32858"/>
                </a:cubicBezTo>
                <a:lnTo>
                  <a:pt x="46441" y="32858"/>
                </a:lnTo>
                <a:cubicBezTo>
                  <a:pt x="46575" y="32966"/>
                  <a:pt x="46735" y="33049"/>
                  <a:pt x="46894" y="33126"/>
                </a:cubicBezTo>
                <a:cubicBezTo>
                  <a:pt x="47373" y="33394"/>
                  <a:pt x="47851" y="33496"/>
                  <a:pt x="48279" y="33496"/>
                </a:cubicBezTo>
                <a:cubicBezTo>
                  <a:pt x="50167" y="33496"/>
                  <a:pt x="51603" y="31480"/>
                  <a:pt x="52611" y="30044"/>
                </a:cubicBezTo>
                <a:cubicBezTo>
                  <a:pt x="52636" y="29987"/>
                  <a:pt x="52694" y="29936"/>
                  <a:pt x="52719" y="29885"/>
                </a:cubicBezTo>
                <a:close/>
                <a:moveTo>
                  <a:pt x="53140" y="30019"/>
                </a:moveTo>
                <a:cubicBezTo>
                  <a:pt x="53249" y="30044"/>
                  <a:pt x="53332" y="30070"/>
                  <a:pt x="53434" y="30121"/>
                </a:cubicBezTo>
                <a:cubicBezTo>
                  <a:pt x="52375" y="31824"/>
                  <a:pt x="50856" y="34134"/>
                  <a:pt x="48866" y="34134"/>
                </a:cubicBezTo>
                <a:cubicBezTo>
                  <a:pt x="48413" y="34134"/>
                  <a:pt x="47934" y="34032"/>
                  <a:pt x="47456" y="33738"/>
                </a:cubicBezTo>
                <a:cubicBezTo>
                  <a:pt x="47188" y="33604"/>
                  <a:pt x="46920" y="33445"/>
                  <a:pt x="46709" y="33234"/>
                </a:cubicBezTo>
                <a:lnTo>
                  <a:pt x="46709" y="33234"/>
                </a:lnTo>
                <a:cubicBezTo>
                  <a:pt x="46843" y="33336"/>
                  <a:pt x="46977" y="33419"/>
                  <a:pt x="47137" y="33496"/>
                </a:cubicBezTo>
                <a:cubicBezTo>
                  <a:pt x="47641" y="33764"/>
                  <a:pt x="48119" y="33898"/>
                  <a:pt x="48572" y="33898"/>
                </a:cubicBezTo>
                <a:cubicBezTo>
                  <a:pt x="50563" y="33898"/>
                  <a:pt x="52056" y="31665"/>
                  <a:pt x="53115" y="30070"/>
                </a:cubicBezTo>
                <a:cubicBezTo>
                  <a:pt x="53115" y="30044"/>
                  <a:pt x="53140" y="30044"/>
                  <a:pt x="53140" y="30019"/>
                </a:cubicBezTo>
                <a:close/>
                <a:moveTo>
                  <a:pt x="14094" y="1"/>
                </a:moveTo>
                <a:cubicBezTo>
                  <a:pt x="13029" y="1"/>
                  <a:pt x="11938" y="192"/>
                  <a:pt x="10770" y="562"/>
                </a:cubicBezTo>
                <a:cubicBezTo>
                  <a:pt x="9386" y="990"/>
                  <a:pt x="8110" y="1596"/>
                  <a:pt x="7127" y="2074"/>
                </a:cubicBezTo>
                <a:cubicBezTo>
                  <a:pt x="6757" y="2291"/>
                  <a:pt x="6381" y="2476"/>
                  <a:pt x="6011" y="2661"/>
                </a:cubicBezTo>
                <a:cubicBezTo>
                  <a:pt x="4097" y="3644"/>
                  <a:pt x="2100" y="4684"/>
                  <a:pt x="1" y="5105"/>
                </a:cubicBezTo>
                <a:lnTo>
                  <a:pt x="26" y="5264"/>
                </a:lnTo>
                <a:cubicBezTo>
                  <a:pt x="2157" y="4818"/>
                  <a:pt x="4148" y="3803"/>
                  <a:pt x="6062" y="2795"/>
                </a:cubicBezTo>
                <a:cubicBezTo>
                  <a:pt x="6438" y="2610"/>
                  <a:pt x="6834" y="2425"/>
                  <a:pt x="7204" y="2208"/>
                </a:cubicBezTo>
                <a:cubicBezTo>
                  <a:pt x="10611" y="511"/>
                  <a:pt x="12601" y="160"/>
                  <a:pt x="14037" y="160"/>
                </a:cubicBezTo>
                <a:cubicBezTo>
                  <a:pt x="14222" y="160"/>
                  <a:pt x="14413" y="160"/>
                  <a:pt x="14598" y="192"/>
                </a:cubicBezTo>
                <a:cubicBezTo>
                  <a:pt x="15900" y="243"/>
                  <a:pt x="17201" y="722"/>
                  <a:pt x="18241" y="1468"/>
                </a:cubicBezTo>
                <a:cubicBezTo>
                  <a:pt x="19358" y="2266"/>
                  <a:pt x="20073" y="3325"/>
                  <a:pt x="20315" y="4524"/>
                </a:cubicBezTo>
                <a:cubicBezTo>
                  <a:pt x="20474" y="5296"/>
                  <a:pt x="20417" y="6036"/>
                  <a:pt x="20258" y="6757"/>
                </a:cubicBezTo>
                <a:cubicBezTo>
                  <a:pt x="20258" y="6330"/>
                  <a:pt x="20232" y="5877"/>
                  <a:pt x="20124" y="5398"/>
                </a:cubicBezTo>
                <a:cubicBezTo>
                  <a:pt x="19996" y="4894"/>
                  <a:pt x="19779" y="4416"/>
                  <a:pt x="19517" y="3937"/>
                </a:cubicBezTo>
                <a:cubicBezTo>
                  <a:pt x="18477" y="2291"/>
                  <a:pt x="16563" y="1117"/>
                  <a:pt x="14541" y="881"/>
                </a:cubicBezTo>
                <a:cubicBezTo>
                  <a:pt x="14413" y="856"/>
                  <a:pt x="14305" y="856"/>
                  <a:pt x="14171" y="856"/>
                </a:cubicBezTo>
                <a:cubicBezTo>
                  <a:pt x="13960" y="830"/>
                  <a:pt x="13743" y="830"/>
                  <a:pt x="13507" y="830"/>
                </a:cubicBezTo>
                <a:cubicBezTo>
                  <a:pt x="12097" y="830"/>
                  <a:pt x="10636" y="1149"/>
                  <a:pt x="8882" y="1813"/>
                </a:cubicBezTo>
                <a:cubicBezTo>
                  <a:pt x="8403" y="1998"/>
                  <a:pt x="7874" y="2208"/>
                  <a:pt x="7312" y="2476"/>
                </a:cubicBezTo>
                <a:cubicBezTo>
                  <a:pt x="6757" y="2744"/>
                  <a:pt x="6170" y="3006"/>
                  <a:pt x="5609" y="3299"/>
                </a:cubicBezTo>
                <a:cubicBezTo>
                  <a:pt x="3912" y="4122"/>
                  <a:pt x="2132" y="4977"/>
                  <a:pt x="294" y="5424"/>
                </a:cubicBezTo>
                <a:lnTo>
                  <a:pt x="320" y="5583"/>
                </a:lnTo>
                <a:cubicBezTo>
                  <a:pt x="2183" y="5137"/>
                  <a:pt x="3963" y="4256"/>
                  <a:pt x="5692" y="3433"/>
                </a:cubicBezTo>
                <a:cubicBezTo>
                  <a:pt x="6221" y="3140"/>
                  <a:pt x="6808" y="2872"/>
                  <a:pt x="7363" y="2610"/>
                </a:cubicBezTo>
                <a:cubicBezTo>
                  <a:pt x="7950" y="2342"/>
                  <a:pt x="8454" y="2132"/>
                  <a:pt x="8933" y="1947"/>
                </a:cubicBezTo>
                <a:cubicBezTo>
                  <a:pt x="10662" y="1277"/>
                  <a:pt x="12123" y="958"/>
                  <a:pt x="13507" y="958"/>
                </a:cubicBezTo>
                <a:cubicBezTo>
                  <a:pt x="13718" y="958"/>
                  <a:pt x="13960" y="990"/>
                  <a:pt x="14171" y="990"/>
                </a:cubicBezTo>
                <a:cubicBezTo>
                  <a:pt x="14279" y="1015"/>
                  <a:pt x="14413" y="1015"/>
                  <a:pt x="14515" y="1041"/>
                </a:cubicBezTo>
                <a:cubicBezTo>
                  <a:pt x="16512" y="1277"/>
                  <a:pt x="18369" y="2425"/>
                  <a:pt x="19383" y="4020"/>
                </a:cubicBezTo>
                <a:cubicBezTo>
                  <a:pt x="19645" y="4467"/>
                  <a:pt x="19862" y="4945"/>
                  <a:pt x="19964" y="5424"/>
                </a:cubicBezTo>
                <a:cubicBezTo>
                  <a:pt x="20155" y="6170"/>
                  <a:pt x="20155" y="6891"/>
                  <a:pt x="20047" y="7555"/>
                </a:cubicBezTo>
                <a:cubicBezTo>
                  <a:pt x="20021" y="7631"/>
                  <a:pt x="20021" y="7689"/>
                  <a:pt x="19996" y="7740"/>
                </a:cubicBezTo>
                <a:cubicBezTo>
                  <a:pt x="19964" y="7287"/>
                  <a:pt x="19913" y="6808"/>
                  <a:pt x="19779" y="6330"/>
                </a:cubicBezTo>
                <a:cubicBezTo>
                  <a:pt x="19645" y="5826"/>
                  <a:pt x="19435" y="5347"/>
                  <a:pt x="19141" y="4920"/>
                </a:cubicBezTo>
                <a:cubicBezTo>
                  <a:pt x="18082" y="3274"/>
                  <a:pt x="16327" y="2074"/>
                  <a:pt x="14464" y="1730"/>
                </a:cubicBezTo>
                <a:cubicBezTo>
                  <a:pt x="14356" y="1704"/>
                  <a:pt x="14254" y="1704"/>
                  <a:pt x="14120" y="1679"/>
                </a:cubicBezTo>
                <a:cubicBezTo>
                  <a:pt x="13718" y="1628"/>
                  <a:pt x="13322" y="1596"/>
                  <a:pt x="12920" y="1596"/>
                </a:cubicBezTo>
                <a:cubicBezTo>
                  <a:pt x="11727" y="1596"/>
                  <a:pt x="10451" y="1838"/>
                  <a:pt x="9041" y="2291"/>
                </a:cubicBezTo>
                <a:cubicBezTo>
                  <a:pt x="8537" y="2451"/>
                  <a:pt x="8033" y="2636"/>
                  <a:pt x="7472" y="2872"/>
                </a:cubicBezTo>
                <a:cubicBezTo>
                  <a:pt x="6700" y="3191"/>
                  <a:pt x="5902" y="3567"/>
                  <a:pt x="5162" y="3912"/>
                </a:cubicBezTo>
                <a:cubicBezTo>
                  <a:pt x="3669" y="4601"/>
                  <a:pt x="2132" y="5322"/>
                  <a:pt x="588" y="5775"/>
                </a:cubicBezTo>
                <a:lnTo>
                  <a:pt x="613" y="5902"/>
                </a:lnTo>
                <a:cubicBezTo>
                  <a:pt x="2183" y="5456"/>
                  <a:pt x="3727" y="4735"/>
                  <a:pt x="5213" y="4046"/>
                </a:cubicBezTo>
                <a:cubicBezTo>
                  <a:pt x="5985" y="3701"/>
                  <a:pt x="6757" y="3325"/>
                  <a:pt x="7523" y="3006"/>
                </a:cubicBezTo>
                <a:cubicBezTo>
                  <a:pt x="8084" y="2770"/>
                  <a:pt x="8588" y="2585"/>
                  <a:pt x="9067" y="2425"/>
                </a:cubicBezTo>
                <a:cubicBezTo>
                  <a:pt x="10477" y="1972"/>
                  <a:pt x="11753" y="1755"/>
                  <a:pt x="12920" y="1755"/>
                </a:cubicBezTo>
                <a:cubicBezTo>
                  <a:pt x="13322" y="1755"/>
                  <a:pt x="13718" y="1787"/>
                  <a:pt x="14094" y="1838"/>
                </a:cubicBezTo>
                <a:cubicBezTo>
                  <a:pt x="14222" y="1838"/>
                  <a:pt x="14330" y="1864"/>
                  <a:pt x="14439" y="1889"/>
                </a:cubicBezTo>
                <a:cubicBezTo>
                  <a:pt x="16270" y="2208"/>
                  <a:pt x="17999" y="3382"/>
                  <a:pt x="19007" y="5003"/>
                </a:cubicBezTo>
                <a:cubicBezTo>
                  <a:pt x="19301" y="5424"/>
                  <a:pt x="19517" y="5877"/>
                  <a:pt x="19645" y="6355"/>
                </a:cubicBezTo>
                <a:cubicBezTo>
                  <a:pt x="19805" y="6993"/>
                  <a:pt x="19862" y="7580"/>
                  <a:pt x="19836" y="8167"/>
                </a:cubicBezTo>
                <a:cubicBezTo>
                  <a:pt x="19805" y="8269"/>
                  <a:pt x="19754" y="8378"/>
                  <a:pt x="19728" y="8486"/>
                </a:cubicBezTo>
                <a:cubicBezTo>
                  <a:pt x="19677" y="8084"/>
                  <a:pt x="19594" y="7657"/>
                  <a:pt x="19435" y="7236"/>
                </a:cubicBezTo>
                <a:cubicBezTo>
                  <a:pt x="19301" y="6783"/>
                  <a:pt x="19064" y="6330"/>
                  <a:pt x="18796" y="5877"/>
                </a:cubicBezTo>
                <a:cubicBezTo>
                  <a:pt x="17706" y="4231"/>
                  <a:pt x="16085" y="3031"/>
                  <a:pt x="14381" y="2585"/>
                </a:cubicBezTo>
                <a:cubicBezTo>
                  <a:pt x="14279" y="2553"/>
                  <a:pt x="14171" y="2527"/>
                  <a:pt x="14062" y="2502"/>
                </a:cubicBezTo>
                <a:cubicBezTo>
                  <a:pt x="13482" y="2393"/>
                  <a:pt x="12895" y="2317"/>
                  <a:pt x="12257" y="2317"/>
                </a:cubicBezTo>
                <a:cubicBezTo>
                  <a:pt x="11300" y="2317"/>
                  <a:pt x="10292" y="2476"/>
                  <a:pt x="9175" y="2770"/>
                </a:cubicBezTo>
                <a:cubicBezTo>
                  <a:pt x="8697" y="2904"/>
                  <a:pt x="8193" y="3063"/>
                  <a:pt x="7631" y="3274"/>
                </a:cubicBezTo>
                <a:cubicBezTo>
                  <a:pt x="6623" y="3644"/>
                  <a:pt x="5609" y="4097"/>
                  <a:pt x="4601" y="4550"/>
                </a:cubicBezTo>
                <a:cubicBezTo>
                  <a:pt x="3376" y="5105"/>
                  <a:pt x="2132" y="5666"/>
                  <a:pt x="881" y="6094"/>
                </a:cubicBezTo>
                <a:lnTo>
                  <a:pt x="932" y="6221"/>
                </a:lnTo>
                <a:cubicBezTo>
                  <a:pt x="2183" y="5826"/>
                  <a:pt x="3433" y="5239"/>
                  <a:pt x="4652" y="4684"/>
                </a:cubicBezTo>
                <a:cubicBezTo>
                  <a:pt x="5666" y="4231"/>
                  <a:pt x="6674" y="3778"/>
                  <a:pt x="7682" y="3408"/>
                </a:cubicBezTo>
                <a:cubicBezTo>
                  <a:pt x="8218" y="3191"/>
                  <a:pt x="8722" y="3031"/>
                  <a:pt x="9226" y="2904"/>
                </a:cubicBezTo>
                <a:cubicBezTo>
                  <a:pt x="10317" y="2610"/>
                  <a:pt x="11300" y="2476"/>
                  <a:pt x="12257" y="2476"/>
                </a:cubicBezTo>
                <a:cubicBezTo>
                  <a:pt x="12869" y="2476"/>
                  <a:pt x="13456" y="2527"/>
                  <a:pt x="14037" y="2661"/>
                </a:cubicBezTo>
                <a:cubicBezTo>
                  <a:pt x="14145" y="2687"/>
                  <a:pt x="14254" y="2712"/>
                  <a:pt x="14330" y="2744"/>
                </a:cubicBezTo>
                <a:cubicBezTo>
                  <a:pt x="16008" y="3165"/>
                  <a:pt x="17603" y="4339"/>
                  <a:pt x="18663" y="5960"/>
                </a:cubicBezTo>
                <a:cubicBezTo>
                  <a:pt x="18956" y="6381"/>
                  <a:pt x="19167" y="6834"/>
                  <a:pt x="19301" y="7287"/>
                </a:cubicBezTo>
                <a:cubicBezTo>
                  <a:pt x="19460" y="7791"/>
                  <a:pt x="19568" y="8295"/>
                  <a:pt x="19594" y="8773"/>
                </a:cubicBezTo>
                <a:cubicBezTo>
                  <a:pt x="19543" y="8907"/>
                  <a:pt x="19460" y="9067"/>
                  <a:pt x="19409" y="9201"/>
                </a:cubicBezTo>
                <a:cubicBezTo>
                  <a:pt x="19358" y="8856"/>
                  <a:pt x="19249" y="8512"/>
                  <a:pt x="19115" y="8167"/>
                </a:cubicBezTo>
                <a:cubicBezTo>
                  <a:pt x="18956" y="7714"/>
                  <a:pt x="18720" y="7287"/>
                  <a:pt x="18426" y="6834"/>
                </a:cubicBezTo>
                <a:cubicBezTo>
                  <a:pt x="17284" y="5188"/>
                  <a:pt x="15817" y="3963"/>
                  <a:pt x="14305" y="3433"/>
                </a:cubicBezTo>
                <a:cubicBezTo>
                  <a:pt x="14196" y="3408"/>
                  <a:pt x="14120" y="3382"/>
                  <a:pt x="14011" y="3350"/>
                </a:cubicBezTo>
                <a:cubicBezTo>
                  <a:pt x="13239" y="3114"/>
                  <a:pt x="12442" y="3006"/>
                  <a:pt x="11593" y="3006"/>
                </a:cubicBezTo>
                <a:cubicBezTo>
                  <a:pt x="10872" y="3006"/>
                  <a:pt x="10132" y="3089"/>
                  <a:pt x="9335" y="3248"/>
                </a:cubicBezTo>
                <a:cubicBezTo>
                  <a:pt x="8831" y="3350"/>
                  <a:pt x="8320" y="3484"/>
                  <a:pt x="7791" y="3644"/>
                </a:cubicBezTo>
                <a:cubicBezTo>
                  <a:pt x="6515" y="4071"/>
                  <a:pt x="5213" y="4658"/>
                  <a:pt x="3937" y="5239"/>
                </a:cubicBezTo>
                <a:cubicBezTo>
                  <a:pt x="3031" y="5641"/>
                  <a:pt x="2074" y="6062"/>
                  <a:pt x="1175" y="6413"/>
                </a:cubicBezTo>
                <a:lnTo>
                  <a:pt x="1226" y="6540"/>
                </a:lnTo>
                <a:cubicBezTo>
                  <a:pt x="2157" y="6196"/>
                  <a:pt x="3089" y="5775"/>
                  <a:pt x="4014" y="5373"/>
                </a:cubicBezTo>
                <a:cubicBezTo>
                  <a:pt x="5264" y="4786"/>
                  <a:pt x="6566" y="4205"/>
                  <a:pt x="7842" y="3803"/>
                </a:cubicBezTo>
                <a:cubicBezTo>
                  <a:pt x="8352" y="3618"/>
                  <a:pt x="8882" y="3484"/>
                  <a:pt x="9360" y="3408"/>
                </a:cubicBezTo>
                <a:cubicBezTo>
                  <a:pt x="10132" y="3248"/>
                  <a:pt x="10872" y="3165"/>
                  <a:pt x="11593" y="3165"/>
                </a:cubicBezTo>
                <a:cubicBezTo>
                  <a:pt x="12416" y="3165"/>
                  <a:pt x="13214" y="3274"/>
                  <a:pt x="13960" y="3484"/>
                </a:cubicBezTo>
                <a:cubicBezTo>
                  <a:pt x="14062" y="3510"/>
                  <a:pt x="14171" y="3542"/>
                  <a:pt x="14254" y="3593"/>
                </a:cubicBezTo>
                <a:cubicBezTo>
                  <a:pt x="15740" y="4097"/>
                  <a:pt x="17176" y="5296"/>
                  <a:pt x="18292" y="6942"/>
                </a:cubicBezTo>
                <a:cubicBezTo>
                  <a:pt x="18586" y="7338"/>
                  <a:pt x="18822" y="7791"/>
                  <a:pt x="18982" y="8218"/>
                </a:cubicBezTo>
                <a:cubicBezTo>
                  <a:pt x="19141" y="8646"/>
                  <a:pt x="19249" y="9041"/>
                  <a:pt x="19301" y="9443"/>
                </a:cubicBezTo>
                <a:cubicBezTo>
                  <a:pt x="19301" y="9469"/>
                  <a:pt x="19275" y="9494"/>
                  <a:pt x="19275" y="9545"/>
                </a:cubicBezTo>
                <a:cubicBezTo>
                  <a:pt x="19198" y="9679"/>
                  <a:pt x="19141" y="9813"/>
                  <a:pt x="19090" y="9947"/>
                </a:cubicBezTo>
                <a:cubicBezTo>
                  <a:pt x="19007" y="9654"/>
                  <a:pt x="18905" y="9360"/>
                  <a:pt x="18771" y="9067"/>
                </a:cubicBezTo>
                <a:cubicBezTo>
                  <a:pt x="18611" y="8671"/>
                  <a:pt x="18369" y="8244"/>
                  <a:pt x="18050" y="7816"/>
                </a:cubicBezTo>
                <a:cubicBezTo>
                  <a:pt x="16831" y="6036"/>
                  <a:pt x="15555" y="4894"/>
                  <a:pt x="14222" y="4282"/>
                </a:cubicBezTo>
                <a:cubicBezTo>
                  <a:pt x="14145" y="4256"/>
                  <a:pt x="14037" y="4231"/>
                  <a:pt x="13935" y="4180"/>
                </a:cubicBezTo>
                <a:cubicBezTo>
                  <a:pt x="13003" y="3803"/>
                  <a:pt x="11989" y="3618"/>
                  <a:pt x="10904" y="3618"/>
                </a:cubicBezTo>
                <a:cubicBezTo>
                  <a:pt x="10451" y="3618"/>
                  <a:pt x="9947" y="3669"/>
                  <a:pt x="9469" y="3727"/>
                </a:cubicBezTo>
                <a:cubicBezTo>
                  <a:pt x="8990" y="3803"/>
                  <a:pt x="8480" y="3912"/>
                  <a:pt x="7976" y="4046"/>
                </a:cubicBezTo>
                <a:cubicBezTo>
                  <a:pt x="6355" y="4499"/>
                  <a:pt x="4735" y="5239"/>
                  <a:pt x="3140" y="5985"/>
                </a:cubicBezTo>
                <a:cubicBezTo>
                  <a:pt x="2578" y="6253"/>
                  <a:pt x="2023" y="6489"/>
                  <a:pt x="1462" y="6732"/>
                </a:cubicBezTo>
                <a:lnTo>
                  <a:pt x="1545" y="6859"/>
                </a:lnTo>
                <a:cubicBezTo>
                  <a:pt x="2074" y="6623"/>
                  <a:pt x="2636" y="6381"/>
                  <a:pt x="3216" y="6119"/>
                </a:cubicBezTo>
                <a:cubicBezTo>
                  <a:pt x="4786" y="5373"/>
                  <a:pt x="6406" y="4626"/>
                  <a:pt x="8001" y="4180"/>
                </a:cubicBezTo>
                <a:cubicBezTo>
                  <a:pt x="8512" y="4046"/>
                  <a:pt x="9016" y="3937"/>
                  <a:pt x="9494" y="3886"/>
                </a:cubicBezTo>
                <a:cubicBezTo>
                  <a:pt x="9973" y="3803"/>
                  <a:pt x="10451" y="3778"/>
                  <a:pt x="10904" y="3778"/>
                </a:cubicBezTo>
                <a:cubicBezTo>
                  <a:pt x="11963" y="3778"/>
                  <a:pt x="12978" y="3963"/>
                  <a:pt x="13877" y="4307"/>
                </a:cubicBezTo>
                <a:cubicBezTo>
                  <a:pt x="13986" y="4365"/>
                  <a:pt x="14062" y="4390"/>
                  <a:pt x="14145" y="4441"/>
                </a:cubicBezTo>
                <a:cubicBezTo>
                  <a:pt x="15472" y="5028"/>
                  <a:pt x="16723" y="6170"/>
                  <a:pt x="17948" y="7899"/>
                </a:cubicBezTo>
                <a:cubicBezTo>
                  <a:pt x="18241" y="8327"/>
                  <a:pt x="18477" y="8722"/>
                  <a:pt x="18637" y="9124"/>
                </a:cubicBezTo>
                <a:cubicBezTo>
                  <a:pt x="18796" y="9494"/>
                  <a:pt x="18905" y="9813"/>
                  <a:pt x="19007" y="10158"/>
                </a:cubicBezTo>
                <a:cubicBezTo>
                  <a:pt x="18930" y="10343"/>
                  <a:pt x="18848" y="10528"/>
                  <a:pt x="18771" y="10719"/>
                </a:cubicBezTo>
                <a:cubicBezTo>
                  <a:pt x="18663" y="10477"/>
                  <a:pt x="18560" y="10241"/>
                  <a:pt x="18452" y="9998"/>
                </a:cubicBezTo>
                <a:cubicBezTo>
                  <a:pt x="18241" y="9603"/>
                  <a:pt x="17999" y="9201"/>
                  <a:pt x="17706" y="8773"/>
                </a:cubicBezTo>
                <a:cubicBezTo>
                  <a:pt x="16512" y="7127"/>
                  <a:pt x="15447" y="5902"/>
                  <a:pt x="14145" y="5162"/>
                </a:cubicBezTo>
                <a:cubicBezTo>
                  <a:pt x="14062" y="5105"/>
                  <a:pt x="13986" y="5054"/>
                  <a:pt x="13877" y="5028"/>
                </a:cubicBezTo>
                <a:cubicBezTo>
                  <a:pt x="12786" y="4467"/>
                  <a:pt x="11593" y="4180"/>
                  <a:pt x="10292" y="4180"/>
                </a:cubicBezTo>
                <a:cubicBezTo>
                  <a:pt x="10075" y="4180"/>
                  <a:pt x="9839" y="4205"/>
                  <a:pt x="9596" y="4205"/>
                </a:cubicBezTo>
                <a:cubicBezTo>
                  <a:pt x="9118" y="4256"/>
                  <a:pt x="8639" y="4339"/>
                  <a:pt x="8135" y="4441"/>
                </a:cubicBezTo>
                <a:cubicBezTo>
                  <a:pt x="6119" y="4894"/>
                  <a:pt x="3988" y="5960"/>
                  <a:pt x="2157" y="6891"/>
                </a:cubicBezTo>
                <a:lnTo>
                  <a:pt x="1755" y="7076"/>
                </a:lnTo>
                <a:lnTo>
                  <a:pt x="1838" y="7210"/>
                </a:lnTo>
                <a:lnTo>
                  <a:pt x="2208" y="7019"/>
                </a:lnTo>
                <a:cubicBezTo>
                  <a:pt x="4071" y="6094"/>
                  <a:pt x="6170" y="5054"/>
                  <a:pt x="8161" y="4575"/>
                </a:cubicBezTo>
                <a:cubicBezTo>
                  <a:pt x="8671" y="4467"/>
                  <a:pt x="9150" y="4390"/>
                  <a:pt x="9628" y="4365"/>
                </a:cubicBezTo>
                <a:cubicBezTo>
                  <a:pt x="9839" y="4339"/>
                  <a:pt x="10075" y="4339"/>
                  <a:pt x="10292" y="4339"/>
                </a:cubicBezTo>
                <a:cubicBezTo>
                  <a:pt x="11568" y="4339"/>
                  <a:pt x="12735" y="4601"/>
                  <a:pt x="13826" y="5162"/>
                </a:cubicBezTo>
                <a:cubicBezTo>
                  <a:pt x="13903" y="5188"/>
                  <a:pt x="13986" y="5239"/>
                  <a:pt x="14062" y="5264"/>
                </a:cubicBezTo>
                <a:cubicBezTo>
                  <a:pt x="15339" y="6011"/>
                  <a:pt x="16404" y="7236"/>
                  <a:pt x="17572" y="8882"/>
                </a:cubicBezTo>
                <a:cubicBezTo>
                  <a:pt x="17865" y="9284"/>
                  <a:pt x="18107" y="9679"/>
                  <a:pt x="18318" y="10049"/>
                </a:cubicBezTo>
                <a:cubicBezTo>
                  <a:pt x="18452" y="10343"/>
                  <a:pt x="18586" y="10636"/>
                  <a:pt x="18688" y="10930"/>
                </a:cubicBezTo>
                <a:cubicBezTo>
                  <a:pt x="18611" y="11140"/>
                  <a:pt x="18529" y="11357"/>
                  <a:pt x="18452" y="11568"/>
                </a:cubicBezTo>
                <a:cubicBezTo>
                  <a:pt x="18344" y="11357"/>
                  <a:pt x="18241" y="11140"/>
                  <a:pt x="18107" y="10904"/>
                </a:cubicBezTo>
                <a:cubicBezTo>
                  <a:pt x="17891" y="10528"/>
                  <a:pt x="17654" y="10158"/>
                  <a:pt x="17335" y="9762"/>
                </a:cubicBezTo>
                <a:cubicBezTo>
                  <a:pt x="17201" y="9545"/>
                  <a:pt x="17042" y="9335"/>
                  <a:pt x="16882" y="9150"/>
                </a:cubicBezTo>
                <a:cubicBezTo>
                  <a:pt x="16008" y="7925"/>
                  <a:pt x="15153" y="6783"/>
                  <a:pt x="14062" y="6011"/>
                </a:cubicBezTo>
                <a:cubicBezTo>
                  <a:pt x="13986" y="5960"/>
                  <a:pt x="13903" y="5902"/>
                  <a:pt x="13826" y="5851"/>
                </a:cubicBezTo>
                <a:cubicBezTo>
                  <a:pt x="12627" y="5079"/>
                  <a:pt x="11249" y="4709"/>
                  <a:pt x="9756" y="4709"/>
                </a:cubicBezTo>
                <a:cubicBezTo>
                  <a:pt x="9277" y="4709"/>
                  <a:pt x="8799" y="4735"/>
                  <a:pt x="8295" y="4843"/>
                </a:cubicBezTo>
                <a:cubicBezTo>
                  <a:pt x="6119" y="5213"/>
                  <a:pt x="3803" y="6413"/>
                  <a:pt x="2074" y="7395"/>
                </a:cubicBezTo>
                <a:lnTo>
                  <a:pt x="2132" y="7529"/>
                </a:lnTo>
                <a:cubicBezTo>
                  <a:pt x="3886" y="6540"/>
                  <a:pt x="6170" y="5373"/>
                  <a:pt x="8320" y="4977"/>
                </a:cubicBezTo>
                <a:cubicBezTo>
                  <a:pt x="8799" y="4894"/>
                  <a:pt x="9309" y="4843"/>
                  <a:pt x="9756" y="4843"/>
                </a:cubicBezTo>
                <a:cubicBezTo>
                  <a:pt x="11223" y="4843"/>
                  <a:pt x="12550" y="5213"/>
                  <a:pt x="13743" y="5985"/>
                </a:cubicBezTo>
                <a:cubicBezTo>
                  <a:pt x="13826" y="6036"/>
                  <a:pt x="13903" y="6094"/>
                  <a:pt x="13960" y="6119"/>
                </a:cubicBezTo>
                <a:cubicBezTo>
                  <a:pt x="15051" y="6891"/>
                  <a:pt x="15874" y="8033"/>
                  <a:pt x="16774" y="9226"/>
                </a:cubicBezTo>
                <a:cubicBezTo>
                  <a:pt x="16934" y="9443"/>
                  <a:pt x="17068" y="9628"/>
                  <a:pt x="17227" y="9839"/>
                </a:cubicBezTo>
                <a:cubicBezTo>
                  <a:pt x="17520" y="10241"/>
                  <a:pt x="17763" y="10611"/>
                  <a:pt x="17973" y="10981"/>
                </a:cubicBezTo>
                <a:cubicBezTo>
                  <a:pt x="18133" y="11249"/>
                  <a:pt x="18267" y="11542"/>
                  <a:pt x="18401" y="11778"/>
                </a:cubicBezTo>
                <a:cubicBezTo>
                  <a:pt x="18369" y="11887"/>
                  <a:pt x="18344" y="11995"/>
                  <a:pt x="18318" y="12097"/>
                </a:cubicBezTo>
                <a:cubicBezTo>
                  <a:pt x="18267" y="12231"/>
                  <a:pt x="18241" y="12391"/>
                  <a:pt x="18210" y="12550"/>
                </a:cubicBezTo>
                <a:cubicBezTo>
                  <a:pt x="18082" y="12314"/>
                  <a:pt x="17922" y="12072"/>
                  <a:pt x="17763" y="11836"/>
                </a:cubicBezTo>
                <a:cubicBezTo>
                  <a:pt x="17546" y="11485"/>
                  <a:pt x="17284" y="11115"/>
                  <a:pt x="16991" y="10719"/>
                </a:cubicBezTo>
                <a:cubicBezTo>
                  <a:pt x="16615" y="10241"/>
                  <a:pt x="16296" y="9762"/>
                  <a:pt x="15977" y="9309"/>
                </a:cubicBezTo>
                <a:cubicBezTo>
                  <a:pt x="15339" y="8403"/>
                  <a:pt x="14732" y="7529"/>
                  <a:pt x="13986" y="6859"/>
                </a:cubicBezTo>
                <a:cubicBezTo>
                  <a:pt x="13903" y="6808"/>
                  <a:pt x="13852" y="6757"/>
                  <a:pt x="13775" y="6674"/>
                </a:cubicBezTo>
                <a:cubicBezTo>
                  <a:pt x="12627" y="5800"/>
                  <a:pt x="11325" y="5296"/>
                  <a:pt x="9890" y="5188"/>
                </a:cubicBezTo>
                <a:cubicBezTo>
                  <a:pt x="9730" y="5162"/>
                  <a:pt x="9571" y="5162"/>
                  <a:pt x="9411" y="5162"/>
                </a:cubicBezTo>
                <a:cubicBezTo>
                  <a:pt x="9092" y="5162"/>
                  <a:pt x="8773" y="5188"/>
                  <a:pt x="8454" y="5213"/>
                </a:cubicBezTo>
                <a:cubicBezTo>
                  <a:pt x="6221" y="5507"/>
                  <a:pt x="3912" y="6732"/>
                  <a:pt x="2368" y="7714"/>
                </a:cubicBezTo>
                <a:lnTo>
                  <a:pt x="2451" y="7848"/>
                </a:lnTo>
                <a:cubicBezTo>
                  <a:pt x="3963" y="6859"/>
                  <a:pt x="6247" y="5666"/>
                  <a:pt x="8480" y="5373"/>
                </a:cubicBezTo>
                <a:cubicBezTo>
                  <a:pt x="8799" y="5322"/>
                  <a:pt x="9092" y="5322"/>
                  <a:pt x="9411" y="5322"/>
                </a:cubicBezTo>
                <a:lnTo>
                  <a:pt x="9890" y="5322"/>
                </a:lnTo>
                <a:cubicBezTo>
                  <a:pt x="11274" y="5424"/>
                  <a:pt x="12550" y="5934"/>
                  <a:pt x="13667" y="6808"/>
                </a:cubicBezTo>
                <a:cubicBezTo>
                  <a:pt x="13743" y="6859"/>
                  <a:pt x="13826" y="6917"/>
                  <a:pt x="13877" y="6968"/>
                </a:cubicBezTo>
                <a:cubicBezTo>
                  <a:pt x="14624" y="7631"/>
                  <a:pt x="15211" y="8486"/>
                  <a:pt x="15849" y="9386"/>
                </a:cubicBezTo>
                <a:cubicBezTo>
                  <a:pt x="16168" y="9864"/>
                  <a:pt x="16512" y="10343"/>
                  <a:pt x="16857" y="10821"/>
                </a:cubicBezTo>
                <a:cubicBezTo>
                  <a:pt x="17176" y="11223"/>
                  <a:pt x="17412" y="11568"/>
                  <a:pt x="17654" y="11912"/>
                </a:cubicBezTo>
                <a:cubicBezTo>
                  <a:pt x="17839" y="12206"/>
                  <a:pt x="18025" y="12499"/>
                  <a:pt x="18184" y="12793"/>
                </a:cubicBezTo>
                <a:cubicBezTo>
                  <a:pt x="18133" y="13054"/>
                  <a:pt x="18133" y="13373"/>
                  <a:pt x="18133" y="13692"/>
                </a:cubicBezTo>
                <a:cubicBezTo>
                  <a:pt x="17948" y="13456"/>
                  <a:pt x="17788" y="13239"/>
                  <a:pt x="17629" y="13003"/>
                </a:cubicBezTo>
                <a:lnTo>
                  <a:pt x="17444" y="12735"/>
                </a:lnTo>
                <a:cubicBezTo>
                  <a:pt x="17201" y="12442"/>
                  <a:pt x="16965" y="12097"/>
                  <a:pt x="16615" y="11702"/>
                </a:cubicBezTo>
                <a:cubicBezTo>
                  <a:pt x="16110" y="11064"/>
                  <a:pt x="15715" y="10400"/>
                  <a:pt x="15339" y="9762"/>
                </a:cubicBezTo>
                <a:cubicBezTo>
                  <a:pt x="14892" y="9016"/>
                  <a:pt x="14464" y="8327"/>
                  <a:pt x="13903" y="7714"/>
                </a:cubicBezTo>
                <a:cubicBezTo>
                  <a:pt x="13852" y="7657"/>
                  <a:pt x="13775" y="7606"/>
                  <a:pt x="13718" y="7529"/>
                </a:cubicBezTo>
                <a:cubicBezTo>
                  <a:pt x="12659" y="6489"/>
                  <a:pt x="11408" y="5877"/>
                  <a:pt x="10049" y="5666"/>
                </a:cubicBezTo>
                <a:cubicBezTo>
                  <a:pt x="9756" y="5615"/>
                  <a:pt x="9437" y="5583"/>
                  <a:pt x="9118" y="5583"/>
                </a:cubicBezTo>
                <a:cubicBezTo>
                  <a:pt x="8958" y="5583"/>
                  <a:pt x="8799" y="5615"/>
                  <a:pt x="8639" y="5615"/>
                </a:cubicBezTo>
                <a:cubicBezTo>
                  <a:pt x="6808" y="5743"/>
                  <a:pt x="4626" y="6623"/>
                  <a:pt x="2661" y="8033"/>
                </a:cubicBezTo>
                <a:lnTo>
                  <a:pt x="2738" y="8167"/>
                </a:lnTo>
                <a:cubicBezTo>
                  <a:pt x="4684" y="6783"/>
                  <a:pt x="6834" y="5902"/>
                  <a:pt x="8639" y="5775"/>
                </a:cubicBezTo>
                <a:cubicBezTo>
                  <a:pt x="8799" y="5743"/>
                  <a:pt x="8958" y="5743"/>
                  <a:pt x="9118" y="5743"/>
                </a:cubicBezTo>
                <a:cubicBezTo>
                  <a:pt x="9437" y="5743"/>
                  <a:pt x="9730" y="5775"/>
                  <a:pt x="10024" y="5800"/>
                </a:cubicBezTo>
                <a:cubicBezTo>
                  <a:pt x="11351" y="6011"/>
                  <a:pt x="12576" y="6623"/>
                  <a:pt x="13616" y="7631"/>
                </a:cubicBezTo>
                <a:cubicBezTo>
                  <a:pt x="13667" y="7714"/>
                  <a:pt x="13743" y="7765"/>
                  <a:pt x="13801" y="7816"/>
                </a:cubicBezTo>
                <a:cubicBezTo>
                  <a:pt x="14330" y="8403"/>
                  <a:pt x="14758" y="9092"/>
                  <a:pt x="15211" y="9839"/>
                </a:cubicBezTo>
                <a:cubicBezTo>
                  <a:pt x="15606" y="10477"/>
                  <a:pt x="16008" y="11140"/>
                  <a:pt x="16512" y="11778"/>
                </a:cubicBezTo>
                <a:cubicBezTo>
                  <a:pt x="16857" y="12206"/>
                  <a:pt x="17093" y="12525"/>
                  <a:pt x="17310" y="12818"/>
                </a:cubicBezTo>
                <a:lnTo>
                  <a:pt x="17495" y="13080"/>
                </a:lnTo>
                <a:cubicBezTo>
                  <a:pt x="17706" y="13373"/>
                  <a:pt x="17922" y="13667"/>
                  <a:pt x="18133" y="13935"/>
                </a:cubicBezTo>
                <a:cubicBezTo>
                  <a:pt x="18133" y="14279"/>
                  <a:pt x="18158" y="14598"/>
                  <a:pt x="18241" y="14943"/>
                </a:cubicBezTo>
                <a:cubicBezTo>
                  <a:pt x="17891" y="14598"/>
                  <a:pt x="17520" y="14171"/>
                  <a:pt x="17093" y="13667"/>
                </a:cubicBezTo>
                <a:cubicBezTo>
                  <a:pt x="16991" y="13533"/>
                  <a:pt x="16882" y="13399"/>
                  <a:pt x="16774" y="13271"/>
                </a:cubicBezTo>
                <a:cubicBezTo>
                  <a:pt x="16589" y="13054"/>
                  <a:pt x="16429" y="12869"/>
                  <a:pt x="16270" y="12659"/>
                </a:cubicBezTo>
                <a:cubicBezTo>
                  <a:pt x="15658" y="11912"/>
                  <a:pt x="15262" y="11140"/>
                  <a:pt x="14860" y="10368"/>
                </a:cubicBezTo>
                <a:cubicBezTo>
                  <a:pt x="14541" y="9730"/>
                  <a:pt x="14222" y="9124"/>
                  <a:pt x="13826" y="8563"/>
                </a:cubicBezTo>
                <a:cubicBezTo>
                  <a:pt x="13775" y="8512"/>
                  <a:pt x="13718" y="8429"/>
                  <a:pt x="13641" y="8378"/>
                </a:cubicBezTo>
                <a:cubicBezTo>
                  <a:pt x="12684" y="7210"/>
                  <a:pt x="11485" y="6438"/>
                  <a:pt x="10183" y="6145"/>
                </a:cubicBezTo>
                <a:cubicBezTo>
                  <a:pt x="9788" y="6062"/>
                  <a:pt x="9360" y="6011"/>
                  <a:pt x="8907" y="6011"/>
                </a:cubicBezTo>
                <a:lnTo>
                  <a:pt x="8799" y="6011"/>
                </a:lnTo>
                <a:cubicBezTo>
                  <a:pt x="6917" y="6036"/>
                  <a:pt x="4735" y="6917"/>
                  <a:pt x="2955" y="8378"/>
                </a:cubicBezTo>
                <a:lnTo>
                  <a:pt x="3031" y="8486"/>
                </a:lnTo>
                <a:cubicBezTo>
                  <a:pt x="4811" y="7076"/>
                  <a:pt x="6968" y="6196"/>
                  <a:pt x="8799" y="6145"/>
                </a:cubicBezTo>
                <a:lnTo>
                  <a:pt x="8907" y="6145"/>
                </a:lnTo>
                <a:cubicBezTo>
                  <a:pt x="9335" y="6145"/>
                  <a:pt x="9756" y="6196"/>
                  <a:pt x="10158" y="6304"/>
                </a:cubicBezTo>
                <a:cubicBezTo>
                  <a:pt x="11434" y="6598"/>
                  <a:pt x="12601" y="7338"/>
                  <a:pt x="13533" y="8454"/>
                </a:cubicBezTo>
                <a:cubicBezTo>
                  <a:pt x="13584" y="8537"/>
                  <a:pt x="13641" y="8588"/>
                  <a:pt x="13692" y="8671"/>
                </a:cubicBezTo>
                <a:cubicBezTo>
                  <a:pt x="14120" y="9201"/>
                  <a:pt x="14413" y="9813"/>
                  <a:pt x="14732" y="10451"/>
                </a:cubicBezTo>
                <a:cubicBezTo>
                  <a:pt x="15128" y="11223"/>
                  <a:pt x="15530" y="12021"/>
                  <a:pt x="16136" y="12735"/>
                </a:cubicBezTo>
                <a:cubicBezTo>
                  <a:pt x="16327" y="12952"/>
                  <a:pt x="16487" y="13163"/>
                  <a:pt x="16646" y="13348"/>
                </a:cubicBezTo>
                <a:cubicBezTo>
                  <a:pt x="16748" y="13482"/>
                  <a:pt x="16882" y="13616"/>
                  <a:pt x="16991" y="13750"/>
                </a:cubicBezTo>
                <a:cubicBezTo>
                  <a:pt x="17469" y="14356"/>
                  <a:pt x="17891" y="14834"/>
                  <a:pt x="18292" y="15211"/>
                </a:cubicBezTo>
                <a:cubicBezTo>
                  <a:pt x="18401" y="15581"/>
                  <a:pt x="18529" y="15925"/>
                  <a:pt x="18688" y="16244"/>
                </a:cubicBezTo>
                <a:cubicBezTo>
                  <a:pt x="18082" y="15849"/>
                  <a:pt x="17444" y="15287"/>
                  <a:pt x="16748" y="14573"/>
                </a:cubicBezTo>
                <a:cubicBezTo>
                  <a:pt x="16455" y="14254"/>
                  <a:pt x="16168" y="13935"/>
                  <a:pt x="15900" y="13616"/>
                </a:cubicBezTo>
                <a:cubicBezTo>
                  <a:pt x="15236" y="12844"/>
                  <a:pt x="14860" y="11963"/>
                  <a:pt x="14515" y="11115"/>
                </a:cubicBezTo>
                <a:cubicBezTo>
                  <a:pt x="14305" y="10560"/>
                  <a:pt x="14062" y="9973"/>
                  <a:pt x="13743" y="9443"/>
                </a:cubicBezTo>
                <a:cubicBezTo>
                  <a:pt x="13692" y="9360"/>
                  <a:pt x="13641" y="9284"/>
                  <a:pt x="13584" y="9201"/>
                </a:cubicBezTo>
                <a:cubicBezTo>
                  <a:pt x="12735" y="7925"/>
                  <a:pt x="11593" y="7019"/>
                  <a:pt x="10343" y="6623"/>
                </a:cubicBezTo>
                <a:cubicBezTo>
                  <a:pt x="9890" y="6489"/>
                  <a:pt x="9437" y="6413"/>
                  <a:pt x="8958" y="6413"/>
                </a:cubicBezTo>
                <a:cubicBezTo>
                  <a:pt x="8907" y="6381"/>
                  <a:pt x="8831" y="6381"/>
                  <a:pt x="8748" y="6381"/>
                </a:cubicBezTo>
                <a:cubicBezTo>
                  <a:pt x="6917" y="6381"/>
                  <a:pt x="4811" y="7261"/>
                  <a:pt x="3248" y="8697"/>
                </a:cubicBezTo>
                <a:lnTo>
                  <a:pt x="3350" y="8805"/>
                </a:lnTo>
                <a:cubicBezTo>
                  <a:pt x="4894" y="7395"/>
                  <a:pt x="6942" y="6540"/>
                  <a:pt x="8748" y="6540"/>
                </a:cubicBezTo>
                <a:lnTo>
                  <a:pt x="8958" y="6540"/>
                </a:lnTo>
                <a:cubicBezTo>
                  <a:pt x="9411" y="6572"/>
                  <a:pt x="9864" y="6649"/>
                  <a:pt x="10292" y="6783"/>
                </a:cubicBezTo>
                <a:cubicBezTo>
                  <a:pt x="11542" y="7153"/>
                  <a:pt x="12627" y="8033"/>
                  <a:pt x="13456" y="9284"/>
                </a:cubicBezTo>
                <a:cubicBezTo>
                  <a:pt x="13507" y="9360"/>
                  <a:pt x="13558" y="9443"/>
                  <a:pt x="13616" y="9520"/>
                </a:cubicBezTo>
                <a:cubicBezTo>
                  <a:pt x="13935" y="10024"/>
                  <a:pt x="14145" y="10585"/>
                  <a:pt x="14381" y="11166"/>
                </a:cubicBezTo>
                <a:cubicBezTo>
                  <a:pt x="14732" y="12021"/>
                  <a:pt x="15102" y="12920"/>
                  <a:pt x="15791" y="13718"/>
                </a:cubicBezTo>
                <a:cubicBezTo>
                  <a:pt x="16059" y="14037"/>
                  <a:pt x="16327" y="14330"/>
                  <a:pt x="16646" y="14675"/>
                </a:cubicBezTo>
                <a:cubicBezTo>
                  <a:pt x="17412" y="15504"/>
                  <a:pt x="18158" y="16110"/>
                  <a:pt x="18879" y="16512"/>
                </a:cubicBezTo>
                <a:cubicBezTo>
                  <a:pt x="19141" y="16908"/>
                  <a:pt x="19517" y="17259"/>
                  <a:pt x="19996" y="17495"/>
                </a:cubicBezTo>
                <a:cubicBezTo>
                  <a:pt x="19677" y="17418"/>
                  <a:pt x="19358" y="17310"/>
                  <a:pt x="19064" y="17201"/>
                </a:cubicBezTo>
                <a:cubicBezTo>
                  <a:pt x="18158" y="16857"/>
                  <a:pt x="17253" y="16270"/>
                  <a:pt x="16404" y="15472"/>
                </a:cubicBezTo>
                <a:cubicBezTo>
                  <a:pt x="16110" y="15211"/>
                  <a:pt x="15817" y="14917"/>
                  <a:pt x="15555" y="14598"/>
                </a:cubicBezTo>
                <a:cubicBezTo>
                  <a:pt x="14834" y="13775"/>
                  <a:pt x="14541" y="12869"/>
                  <a:pt x="14222" y="11887"/>
                </a:cubicBezTo>
                <a:cubicBezTo>
                  <a:pt x="14062" y="11357"/>
                  <a:pt x="13903" y="10821"/>
                  <a:pt x="13641" y="10292"/>
                </a:cubicBezTo>
                <a:cubicBezTo>
                  <a:pt x="13616" y="10209"/>
                  <a:pt x="13558" y="10132"/>
                  <a:pt x="13533" y="10049"/>
                </a:cubicBezTo>
                <a:cubicBezTo>
                  <a:pt x="13003" y="9041"/>
                  <a:pt x="12046" y="7740"/>
                  <a:pt x="10477" y="7127"/>
                </a:cubicBezTo>
                <a:cubicBezTo>
                  <a:pt x="10049" y="6942"/>
                  <a:pt x="9596" y="6834"/>
                  <a:pt x="9118" y="6783"/>
                </a:cubicBezTo>
                <a:cubicBezTo>
                  <a:pt x="8958" y="6783"/>
                  <a:pt x="8799" y="6757"/>
                  <a:pt x="8639" y="6757"/>
                </a:cubicBezTo>
                <a:cubicBezTo>
                  <a:pt x="6859" y="6757"/>
                  <a:pt x="4920" y="7631"/>
                  <a:pt x="3535" y="9016"/>
                </a:cubicBezTo>
                <a:lnTo>
                  <a:pt x="3644" y="9124"/>
                </a:lnTo>
                <a:cubicBezTo>
                  <a:pt x="5003" y="7765"/>
                  <a:pt x="6885" y="6917"/>
                  <a:pt x="8639" y="6917"/>
                </a:cubicBezTo>
                <a:cubicBezTo>
                  <a:pt x="8799" y="6917"/>
                  <a:pt x="8958" y="6917"/>
                  <a:pt x="9118" y="6942"/>
                </a:cubicBezTo>
                <a:cubicBezTo>
                  <a:pt x="9571" y="6993"/>
                  <a:pt x="10024" y="7102"/>
                  <a:pt x="10426" y="7261"/>
                </a:cubicBezTo>
                <a:cubicBezTo>
                  <a:pt x="11938" y="7874"/>
                  <a:pt x="12869" y="9150"/>
                  <a:pt x="13399" y="10107"/>
                </a:cubicBezTo>
                <a:cubicBezTo>
                  <a:pt x="13424" y="10183"/>
                  <a:pt x="13482" y="10266"/>
                  <a:pt x="13507" y="10343"/>
                </a:cubicBezTo>
                <a:cubicBezTo>
                  <a:pt x="13743" y="10879"/>
                  <a:pt x="13935" y="11408"/>
                  <a:pt x="14094" y="11938"/>
                </a:cubicBezTo>
                <a:cubicBezTo>
                  <a:pt x="14381" y="12869"/>
                  <a:pt x="14701" y="13852"/>
                  <a:pt x="15447" y="14675"/>
                </a:cubicBezTo>
                <a:cubicBezTo>
                  <a:pt x="15715" y="14994"/>
                  <a:pt x="16008" y="15313"/>
                  <a:pt x="16327" y="15606"/>
                </a:cubicBezTo>
                <a:cubicBezTo>
                  <a:pt x="17176" y="16404"/>
                  <a:pt x="18082" y="16991"/>
                  <a:pt x="19007" y="17335"/>
                </a:cubicBezTo>
                <a:cubicBezTo>
                  <a:pt x="19779" y="17629"/>
                  <a:pt x="20602" y="17814"/>
                  <a:pt x="21534" y="17865"/>
                </a:cubicBezTo>
                <a:cubicBezTo>
                  <a:pt x="21853" y="17865"/>
                  <a:pt x="22172" y="17897"/>
                  <a:pt x="22516" y="17897"/>
                </a:cubicBezTo>
                <a:cubicBezTo>
                  <a:pt x="23345" y="17897"/>
                  <a:pt x="24220" y="17839"/>
                  <a:pt x="25228" y="17737"/>
                </a:cubicBezTo>
                <a:lnTo>
                  <a:pt x="25228" y="17737"/>
                </a:lnTo>
                <a:cubicBezTo>
                  <a:pt x="23926" y="17973"/>
                  <a:pt x="22573" y="18184"/>
                  <a:pt x="21272" y="18184"/>
                </a:cubicBezTo>
                <a:cubicBezTo>
                  <a:pt x="20500" y="18184"/>
                  <a:pt x="19754" y="18107"/>
                  <a:pt x="19007" y="17922"/>
                </a:cubicBezTo>
                <a:cubicBezTo>
                  <a:pt x="17572" y="17546"/>
                  <a:pt x="16244" y="16723"/>
                  <a:pt x="15179" y="15555"/>
                </a:cubicBezTo>
                <a:cubicBezTo>
                  <a:pt x="14439" y="14758"/>
                  <a:pt x="14222" y="13775"/>
                  <a:pt x="13986" y="12735"/>
                </a:cubicBezTo>
                <a:cubicBezTo>
                  <a:pt x="13852" y="12123"/>
                  <a:pt x="13718" y="11485"/>
                  <a:pt x="13456" y="10879"/>
                </a:cubicBezTo>
                <a:cubicBezTo>
                  <a:pt x="12844" y="9360"/>
                  <a:pt x="11829" y="8193"/>
                  <a:pt x="10636" y="7606"/>
                </a:cubicBezTo>
                <a:cubicBezTo>
                  <a:pt x="9998" y="7287"/>
                  <a:pt x="9277" y="7127"/>
                  <a:pt x="8537" y="7127"/>
                </a:cubicBezTo>
                <a:cubicBezTo>
                  <a:pt x="6859" y="7127"/>
                  <a:pt x="5079" y="7925"/>
                  <a:pt x="3829" y="9360"/>
                </a:cubicBezTo>
                <a:lnTo>
                  <a:pt x="3963" y="9443"/>
                </a:lnTo>
                <a:cubicBezTo>
                  <a:pt x="5162" y="8059"/>
                  <a:pt x="6885" y="7287"/>
                  <a:pt x="8537" y="7287"/>
                </a:cubicBezTo>
                <a:cubicBezTo>
                  <a:pt x="9252" y="7287"/>
                  <a:pt x="9947" y="7421"/>
                  <a:pt x="10553" y="7740"/>
                </a:cubicBezTo>
                <a:cubicBezTo>
                  <a:pt x="11727" y="8295"/>
                  <a:pt x="12710" y="9443"/>
                  <a:pt x="13322" y="10930"/>
                </a:cubicBezTo>
                <a:cubicBezTo>
                  <a:pt x="13584" y="11542"/>
                  <a:pt x="13718" y="12155"/>
                  <a:pt x="13852" y="12761"/>
                </a:cubicBezTo>
                <a:cubicBezTo>
                  <a:pt x="14094" y="13826"/>
                  <a:pt x="14305" y="14809"/>
                  <a:pt x="15077" y="15664"/>
                </a:cubicBezTo>
                <a:cubicBezTo>
                  <a:pt x="16168" y="16857"/>
                  <a:pt x="17520" y="17680"/>
                  <a:pt x="18956" y="18056"/>
                </a:cubicBezTo>
                <a:cubicBezTo>
                  <a:pt x="19728" y="18267"/>
                  <a:pt x="20500" y="18343"/>
                  <a:pt x="21272" y="18343"/>
                </a:cubicBezTo>
                <a:cubicBezTo>
                  <a:pt x="22784" y="18343"/>
                  <a:pt x="24302" y="18056"/>
                  <a:pt x="25789" y="17763"/>
                </a:cubicBezTo>
                <a:cubicBezTo>
                  <a:pt x="27301" y="17495"/>
                  <a:pt x="28769" y="17201"/>
                  <a:pt x="30172" y="17201"/>
                </a:cubicBezTo>
                <a:cubicBezTo>
                  <a:pt x="31346" y="17201"/>
                  <a:pt x="32463" y="17386"/>
                  <a:pt x="33522" y="17922"/>
                </a:cubicBezTo>
                <a:cubicBezTo>
                  <a:pt x="35678" y="18956"/>
                  <a:pt x="36980" y="21112"/>
                  <a:pt x="38256" y="23211"/>
                </a:cubicBezTo>
                <a:cubicBezTo>
                  <a:pt x="39423" y="25125"/>
                  <a:pt x="40648" y="27116"/>
                  <a:pt x="42537" y="28264"/>
                </a:cubicBezTo>
                <a:cubicBezTo>
                  <a:pt x="42613" y="28341"/>
                  <a:pt x="42722" y="28424"/>
                  <a:pt x="42805" y="28475"/>
                </a:cubicBezTo>
                <a:cubicBezTo>
                  <a:pt x="42881" y="28583"/>
                  <a:pt x="42990" y="28660"/>
                  <a:pt x="43066" y="28743"/>
                </a:cubicBezTo>
                <a:cubicBezTo>
                  <a:pt x="43149" y="28819"/>
                  <a:pt x="43226" y="28928"/>
                  <a:pt x="43334" y="29004"/>
                </a:cubicBezTo>
                <a:cubicBezTo>
                  <a:pt x="43385" y="29113"/>
                  <a:pt x="43468" y="29189"/>
                  <a:pt x="43545" y="29298"/>
                </a:cubicBezTo>
                <a:cubicBezTo>
                  <a:pt x="43628" y="29406"/>
                  <a:pt x="43704" y="29508"/>
                  <a:pt x="43813" y="29591"/>
                </a:cubicBezTo>
                <a:cubicBezTo>
                  <a:pt x="43864" y="29700"/>
                  <a:pt x="43921" y="29776"/>
                  <a:pt x="43998" y="29859"/>
                </a:cubicBezTo>
                <a:cubicBezTo>
                  <a:pt x="43998" y="29885"/>
                  <a:pt x="44023" y="29885"/>
                  <a:pt x="44023" y="29910"/>
                </a:cubicBezTo>
                <a:cubicBezTo>
                  <a:pt x="44081" y="29961"/>
                  <a:pt x="44106" y="30019"/>
                  <a:pt x="44157" y="30095"/>
                </a:cubicBezTo>
                <a:cubicBezTo>
                  <a:pt x="44183" y="30121"/>
                  <a:pt x="44208" y="30178"/>
                  <a:pt x="44266" y="30229"/>
                </a:cubicBezTo>
                <a:cubicBezTo>
                  <a:pt x="44266" y="30255"/>
                  <a:pt x="44291" y="30280"/>
                  <a:pt x="44317" y="30306"/>
                </a:cubicBezTo>
                <a:cubicBezTo>
                  <a:pt x="44368" y="30389"/>
                  <a:pt x="44425" y="30465"/>
                  <a:pt x="44476" y="30548"/>
                </a:cubicBezTo>
                <a:cubicBezTo>
                  <a:pt x="44559" y="30657"/>
                  <a:pt x="44610" y="30759"/>
                  <a:pt x="44687" y="30867"/>
                </a:cubicBezTo>
                <a:cubicBezTo>
                  <a:pt x="44770" y="30976"/>
                  <a:pt x="44846" y="31078"/>
                  <a:pt x="44929" y="31186"/>
                </a:cubicBezTo>
                <a:cubicBezTo>
                  <a:pt x="44980" y="31320"/>
                  <a:pt x="45063" y="31422"/>
                  <a:pt x="45140" y="31531"/>
                </a:cubicBezTo>
                <a:cubicBezTo>
                  <a:pt x="45223" y="31665"/>
                  <a:pt x="45299" y="31799"/>
                  <a:pt x="45408" y="31933"/>
                </a:cubicBezTo>
                <a:cubicBezTo>
                  <a:pt x="45912" y="32756"/>
                  <a:pt x="46575" y="33445"/>
                  <a:pt x="47373" y="33872"/>
                </a:cubicBezTo>
                <a:cubicBezTo>
                  <a:pt x="47909" y="34166"/>
                  <a:pt x="48413" y="34293"/>
                  <a:pt x="48891" y="34293"/>
                </a:cubicBezTo>
                <a:cubicBezTo>
                  <a:pt x="50965" y="34293"/>
                  <a:pt x="52477" y="31901"/>
                  <a:pt x="53568" y="30178"/>
                </a:cubicBezTo>
                <a:cubicBezTo>
                  <a:pt x="55826" y="31078"/>
                  <a:pt x="57900" y="32832"/>
                  <a:pt x="59552" y="35282"/>
                </a:cubicBezTo>
                <a:cubicBezTo>
                  <a:pt x="61409" y="37994"/>
                  <a:pt x="62500" y="41152"/>
                  <a:pt x="63591" y="44214"/>
                </a:cubicBezTo>
                <a:lnTo>
                  <a:pt x="63725" y="44157"/>
                </a:lnTo>
                <a:cubicBezTo>
                  <a:pt x="62659" y="41101"/>
                  <a:pt x="61543" y="37936"/>
                  <a:pt x="59680" y="35199"/>
                </a:cubicBezTo>
                <a:cubicBezTo>
                  <a:pt x="58008" y="32756"/>
                  <a:pt x="55909" y="30976"/>
                  <a:pt x="53651" y="30044"/>
                </a:cubicBezTo>
                <a:cubicBezTo>
                  <a:pt x="53702" y="29961"/>
                  <a:pt x="53753" y="29859"/>
                  <a:pt x="53810" y="29776"/>
                </a:cubicBezTo>
                <a:lnTo>
                  <a:pt x="53836" y="29751"/>
                </a:lnTo>
                <a:cubicBezTo>
                  <a:pt x="56362" y="30657"/>
                  <a:pt x="58621" y="32571"/>
                  <a:pt x="60292" y="35225"/>
                </a:cubicBezTo>
                <a:cubicBezTo>
                  <a:pt x="60535" y="35569"/>
                  <a:pt x="60745" y="35920"/>
                  <a:pt x="60930" y="36290"/>
                </a:cubicBezTo>
                <a:cubicBezTo>
                  <a:pt x="62340" y="38791"/>
                  <a:pt x="63221" y="41554"/>
                  <a:pt x="64069" y="44240"/>
                </a:cubicBezTo>
                <a:lnTo>
                  <a:pt x="64203" y="44214"/>
                </a:lnTo>
                <a:cubicBezTo>
                  <a:pt x="63348" y="41528"/>
                  <a:pt x="62474" y="38734"/>
                  <a:pt x="61064" y="36207"/>
                </a:cubicBezTo>
                <a:cubicBezTo>
                  <a:pt x="60854" y="35837"/>
                  <a:pt x="60637" y="35493"/>
                  <a:pt x="60426" y="35148"/>
                </a:cubicBezTo>
                <a:cubicBezTo>
                  <a:pt x="58723" y="32488"/>
                  <a:pt x="56439" y="30548"/>
                  <a:pt x="53912" y="29617"/>
                </a:cubicBezTo>
                <a:cubicBezTo>
                  <a:pt x="53995" y="29508"/>
                  <a:pt x="54046" y="29406"/>
                  <a:pt x="54129" y="29298"/>
                </a:cubicBezTo>
                <a:cubicBezTo>
                  <a:pt x="56892" y="30229"/>
                  <a:pt x="59335" y="32303"/>
                  <a:pt x="61064" y="35174"/>
                </a:cubicBezTo>
                <a:cubicBezTo>
                  <a:pt x="61275" y="35518"/>
                  <a:pt x="61466" y="35888"/>
                  <a:pt x="61651" y="36239"/>
                </a:cubicBezTo>
                <a:cubicBezTo>
                  <a:pt x="62978" y="38791"/>
                  <a:pt x="63776" y="41579"/>
                  <a:pt x="64548" y="44291"/>
                </a:cubicBezTo>
                <a:lnTo>
                  <a:pt x="64682" y="44265"/>
                </a:lnTo>
                <a:cubicBezTo>
                  <a:pt x="63910" y="41554"/>
                  <a:pt x="63112" y="38734"/>
                  <a:pt x="61785" y="36182"/>
                </a:cubicBezTo>
                <a:cubicBezTo>
                  <a:pt x="61594" y="35812"/>
                  <a:pt x="61409" y="35442"/>
                  <a:pt x="61198" y="35091"/>
                </a:cubicBezTo>
                <a:cubicBezTo>
                  <a:pt x="59469" y="32220"/>
                  <a:pt x="57000" y="30121"/>
                  <a:pt x="54206" y="29189"/>
                </a:cubicBezTo>
                <a:cubicBezTo>
                  <a:pt x="54289" y="29087"/>
                  <a:pt x="54365" y="28979"/>
                  <a:pt x="54448" y="28870"/>
                </a:cubicBezTo>
                <a:cubicBezTo>
                  <a:pt x="54499" y="28902"/>
                  <a:pt x="54550" y="28902"/>
                  <a:pt x="54608" y="28928"/>
                </a:cubicBezTo>
                <a:cubicBezTo>
                  <a:pt x="57555" y="29885"/>
                  <a:pt x="60107" y="32092"/>
                  <a:pt x="61811" y="35123"/>
                </a:cubicBezTo>
                <a:cubicBezTo>
                  <a:pt x="62021" y="35467"/>
                  <a:pt x="62206" y="35837"/>
                  <a:pt x="62391" y="36207"/>
                </a:cubicBezTo>
                <a:cubicBezTo>
                  <a:pt x="63616" y="38791"/>
                  <a:pt x="64337" y="41605"/>
                  <a:pt x="65001" y="44342"/>
                </a:cubicBezTo>
                <a:lnTo>
                  <a:pt x="65160" y="44291"/>
                </a:lnTo>
                <a:cubicBezTo>
                  <a:pt x="64465" y="41579"/>
                  <a:pt x="63776" y="38734"/>
                  <a:pt x="62525" y="36156"/>
                </a:cubicBezTo>
                <a:cubicBezTo>
                  <a:pt x="62340" y="35786"/>
                  <a:pt x="62155" y="35410"/>
                  <a:pt x="61945" y="35040"/>
                </a:cubicBezTo>
                <a:cubicBezTo>
                  <a:pt x="60216" y="31984"/>
                  <a:pt x="57638" y="29751"/>
                  <a:pt x="54633" y="28794"/>
                </a:cubicBezTo>
                <a:cubicBezTo>
                  <a:pt x="54608" y="28768"/>
                  <a:pt x="54576" y="28768"/>
                  <a:pt x="54525" y="28743"/>
                </a:cubicBezTo>
                <a:cubicBezTo>
                  <a:pt x="54608" y="28660"/>
                  <a:pt x="54684" y="28551"/>
                  <a:pt x="54767" y="28475"/>
                </a:cubicBezTo>
                <a:cubicBezTo>
                  <a:pt x="55029" y="28526"/>
                  <a:pt x="55271" y="28609"/>
                  <a:pt x="55533" y="28685"/>
                </a:cubicBezTo>
                <a:cubicBezTo>
                  <a:pt x="58461" y="29725"/>
                  <a:pt x="60956" y="31984"/>
                  <a:pt x="62583" y="35065"/>
                </a:cubicBezTo>
                <a:cubicBezTo>
                  <a:pt x="62768" y="35442"/>
                  <a:pt x="62953" y="35812"/>
                  <a:pt x="63112" y="36182"/>
                </a:cubicBezTo>
                <a:cubicBezTo>
                  <a:pt x="64280" y="38791"/>
                  <a:pt x="64892" y="41630"/>
                  <a:pt x="65479" y="44374"/>
                </a:cubicBezTo>
                <a:lnTo>
                  <a:pt x="65639" y="44342"/>
                </a:lnTo>
                <a:cubicBezTo>
                  <a:pt x="65026" y="41605"/>
                  <a:pt x="64414" y="38759"/>
                  <a:pt x="63246" y="36131"/>
                </a:cubicBezTo>
                <a:cubicBezTo>
                  <a:pt x="63087" y="35729"/>
                  <a:pt x="62902" y="35359"/>
                  <a:pt x="62710" y="35014"/>
                </a:cubicBezTo>
                <a:cubicBezTo>
                  <a:pt x="61064" y="31875"/>
                  <a:pt x="58538" y="29591"/>
                  <a:pt x="55565" y="28551"/>
                </a:cubicBezTo>
                <a:cubicBezTo>
                  <a:pt x="55348" y="28475"/>
                  <a:pt x="55112" y="28392"/>
                  <a:pt x="54869" y="28341"/>
                </a:cubicBezTo>
                <a:cubicBezTo>
                  <a:pt x="54952" y="28232"/>
                  <a:pt x="55029" y="28156"/>
                  <a:pt x="55086" y="28073"/>
                </a:cubicBezTo>
                <a:cubicBezTo>
                  <a:pt x="55533" y="28156"/>
                  <a:pt x="55986" y="28264"/>
                  <a:pt x="56439" y="28449"/>
                </a:cubicBezTo>
                <a:cubicBezTo>
                  <a:pt x="59361" y="29566"/>
                  <a:pt x="61811" y="31901"/>
                  <a:pt x="63348" y="35040"/>
                </a:cubicBezTo>
                <a:cubicBezTo>
                  <a:pt x="63508" y="35384"/>
                  <a:pt x="63667" y="35761"/>
                  <a:pt x="63827" y="36156"/>
                </a:cubicBezTo>
                <a:cubicBezTo>
                  <a:pt x="64918" y="38817"/>
                  <a:pt x="65454" y="41662"/>
                  <a:pt x="65958" y="44425"/>
                </a:cubicBezTo>
                <a:lnTo>
                  <a:pt x="66117" y="44399"/>
                </a:lnTo>
                <a:cubicBezTo>
                  <a:pt x="65581" y="41630"/>
                  <a:pt x="65052" y="38759"/>
                  <a:pt x="63986" y="36105"/>
                </a:cubicBezTo>
                <a:cubicBezTo>
                  <a:pt x="63827" y="35703"/>
                  <a:pt x="63642" y="35333"/>
                  <a:pt x="63482" y="34963"/>
                </a:cubicBezTo>
                <a:cubicBezTo>
                  <a:pt x="61913" y="31799"/>
                  <a:pt x="59444" y="29432"/>
                  <a:pt x="56490" y="28315"/>
                </a:cubicBezTo>
                <a:cubicBezTo>
                  <a:pt x="56069" y="28130"/>
                  <a:pt x="55641" y="28022"/>
                  <a:pt x="55214" y="27945"/>
                </a:cubicBezTo>
                <a:cubicBezTo>
                  <a:pt x="55297" y="27862"/>
                  <a:pt x="55373" y="27786"/>
                  <a:pt x="55431" y="27728"/>
                </a:cubicBezTo>
                <a:cubicBezTo>
                  <a:pt x="56069" y="27786"/>
                  <a:pt x="56732" y="27945"/>
                  <a:pt x="57370" y="28207"/>
                </a:cubicBezTo>
                <a:cubicBezTo>
                  <a:pt x="60267" y="29381"/>
                  <a:pt x="62634" y="31799"/>
                  <a:pt x="64095" y="34989"/>
                </a:cubicBezTo>
                <a:cubicBezTo>
                  <a:pt x="64254" y="35359"/>
                  <a:pt x="64414" y="35729"/>
                  <a:pt x="64573" y="36131"/>
                </a:cubicBezTo>
                <a:cubicBezTo>
                  <a:pt x="65556" y="38817"/>
                  <a:pt x="66009" y="41688"/>
                  <a:pt x="66436" y="44450"/>
                </a:cubicBezTo>
                <a:lnTo>
                  <a:pt x="66570" y="44425"/>
                </a:lnTo>
                <a:cubicBezTo>
                  <a:pt x="66143" y="41662"/>
                  <a:pt x="65715" y="38759"/>
                  <a:pt x="64707" y="36080"/>
                </a:cubicBezTo>
                <a:cubicBezTo>
                  <a:pt x="64548" y="35678"/>
                  <a:pt x="64388" y="35282"/>
                  <a:pt x="64229" y="34906"/>
                </a:cubicBezTo>
                <a:cubicBezTo>
                  <a:pt x="62768" y="31690"/>
                  <a:pt x="60350" y="29247"/>
                  <a:pt x="57421" y="28073"/>
                </a:cubicBezTo>
                <a:cubicBezTo>
                  <a:pt x="56809" y="27811"/>
                  <a:pt x="56203" y="27652"/>
                  <a:pt x="55590" y="27569"/>
                </a:cubicBezTo>
                <a:cubicBezTo>
                  <a:pt x="55641" y="27518"/>
                  <a:pt x="55724" y="27467"/>
                  <a:pt x="55775" y="27384"/>
                </a:cubicBezTo>
                <a:cubicBezTo>
                  <a:pt x="56573" y="27409"/>
                  <a:pt x="57396" y="27569"/>
                  <a:pt x="58302" y="27971"/>
                </a:cubicBezTo>
                <a:cubicBezTo>
                  <a:pt x="61173" y="29189"/>
                  <a:pt x="63482" y="31665"/>
                  <a:pt x="64867" y="34931"/>
                </a:cubicBezTo>
                <a:cubicBezTo>
                  <a:pt x="65001" y="35308"/>
                  <a:pt x="65160" y="35703"/>
                  <a:pt x="65294" y="36080"/>
                </a:cubicBezTo>
                <a:cubicBezTo>
                  <a:pt x="66219" y="38817"/>
                  <a:pt x="66570" y="41713"/>
                  <a:pt x="66915" y="44501"/>
                </a:cubicBezTo>
                <a:lnTo>
                  <a:pt x="67049" y="44476"/>
                </a:lnTo>
                <a:cubicBezTo>
                  <a:pt x="66698" y="41688"/>
                  <a:pt x="66353" y="38791"/>
                  <a:pt x="65422" y="36048"/>
                </a:cubicBezTo>
                <a:cubicBezTo>
                  <a:pt x="65294" y="35652"/>
                  <a:pt x="65160" y="35250"/>
                  <a:pt x="65001" y="34880"/>
                </a:cubicBezTo>
                <a:cubicBezTo>
                  <a:pt x="63616" y="31582"/>
                  <a:pt x="61249" y="29087"/>
                  <a:pt x="58353" y="27837"/>
                </a:cubicBezTo>
                <a:cubicBezTo>
                  <a:pt x="57555" y="27467"/>
                  <a:pt x="56732" y="27275"/>
                  <a:pt x="55935" y="27250"/>
                </a:cubicBezTo>
                <a:cubicBezTo>
                  <a:pt x="56011" y="27199"/>
                  <a:pt x="56069" y="27148"/>
                  <a:pt x="56120" y="27090"/>
                </a:cubicBezTo>
                <a:lnTo>
                  <a:pt x="56439" y="27090"/>
                </a:lnTo>
                <a:cubicBezTo>
                  <a:pt x="57504" y="27090"/>
                  <a:pt x="58436" y="27358"/>
                  <a:pt x="59233" y="27728"/>
                </a:cubicBezTo>
                <a:cubicBezTo>
                  <a:pt x="62021" y="29004"/>
                  <a:pt x="64337" y="31614"/>
                  <a:pt x="65613" y="34880"/>
                </a:cubicBezTo>
                <a:cubicBezTo>
                  <a:pt x="65773" y="35250"/>
                  <a:pt x="65900" y="35652"/>
                  <a:pt x="66009" y="36048"/>
                </a:cubicBezTo>
                <a:cubicBezTo>
                  <a:pt x="66857" y="38817"/>
                  <a:pt x="67125" y="41739"/>
                  <a:pt x="67393" y="44533"/>
                </a:cubicBezTo>
                <a:lnTo>
                  <a:pt x="67527" y="44533"/>
                </a:lnTo>
                <a:cubicBezTo>
                  <a:pt x="67285" y="41713"/>
                  <a:pt x="67017" y="38791"/>
                  <a:pt x="66168" y="35997"/>
                </a:cubicBezTo>
                <a:cubicBezTo>
                  <a:pt x="66034" y="35601"/>
                  <a:pt x="65900" y="35199"/>
                  <a:pt x="65741" y="34829"/>
                </a:cubicBezTo>
                <a:cubicBezTo>
                  <a:pt x="64465" y="31505"/>
                  <a:pt x="62104" y="28870"/>
                  <a:pt x="59284" y="27594"/>
                </a:cubicBezTo>
                <a:cubicBezTo>
                  <a:pt x="58276" y="27116"/>
                  <a:pt x="57319" y="26931"/>
                  <a:pt x="56464" y="26931"/>
                </a:cubicBezTo>
                <a:lnTo>
                  <a:pt x="56330" y="26931"/>
                </a:lnTo>
                <a:cubicBezTo>
                  <a:pt x="56388" y="26880"/>
                  <a:pt x="56439" y="26854"/>
                  <a:pt x="56490" y="26829"/>
                </a:cubicBezTo>
                <a:cubicBezTo>
                  <a:pt x="56732" y="26771"/>
                  <a:pt x="56968" y="26771"/>
                  <a:pt x="57236" y="26771"/>
                </a:cubicBezTo>
                <a:cubicBezTo>
                  <a:pt x="58193" y="26771"/>
                  <a:pt x="59176" y="27014"/>
                  <a:pt x="60158" y="27492"/>
                </a:cubicBezTo>
                <a:cubicBezTo>
                  <a:pt x="62927" y="28794"/>
                  <a:pt x="65186" y="31480"/>
                  <a:pt x="66379" y="34829"/>
                </a:cubicBezTo>
                <a:cubicBezTo>
                  <a:pt x="66513" y="35225"/>
                  <a:pt x="66621" y="35627"/>
                  <a:pt x="66755" y="36022"/>
                </a:cubicBezTo>
                <a:cubicBezTo>
                  <a:pt x="67495" y="38817"/>
                  <a:pt x="67687" y="41739"/>
                  <a:pt x="67846" y="44584"/>
                </a:cubicBezTo>
                <a:lnTo>
                  <a:pt x="68006" y="44584"/>
                </a:lnTo>
                <a:cubicBezTo>
                  <a:pt x="67846" y="41739"/>
                  <a:pt x="67655" y="38791"/>
                  <a:pt x="66889" y="35971"/>
                </a:cubicBezTo>
                <a:cubicBezTo>
                  <a:pt x="66781" y="35569"/>
                  <a:pt x="66647" y="35174"/>
                  <a:pt x="66513" y="34772"/>
                </a:cubicBezTo>
                <a:cubicBezTo>
                  <a:pt x="65320" y="31397"/>
                  <a:pt x="63004" y="28685"/>
                  <a:pt x="60216" y="27358"/>
                </a:cubicBezTo>
                <a:cubicBezTo>
                  <a:pt x="59201" y="26854"/>
                  <a:pt x="58219" y="26612"/>
                  <a:pt x="57236" y="26612"/>
                </a:cubicBezTo>
                <a:cubicBezTo>
                  <a:pt x="57077" y="26612"/>
                  <a:pt x="56892" y="26612"/>
                  <a:pt x="56732" y="26637"/>
                </a:cubicBezTo>
                <a:cubicBezTo>
                  <a:pt x="56758" y="26612"/>
                  <a:pt x="56809" y="26586"/>
                  <a:pt x="56841" y="26586"/>
                </a:cubicBezTo>
                <a:cubicBezTo>
                  <a:pt x="57211" y="26510"/>
                  <a:pt x="57606" y="26452"/>
                  <a:pt x="58008" y="26452"/>
                </a:cubicBezTo>
                <a:cubicBezTo>
                  <a:pt x="58991" y="26452"/>
                  <a:pt x="60031" y="26720"/>
                  <a:pt x="61090" y="27250"/>
                </a:cubicBezTo>
                <a:cubicBezTo>
                  <a:pt x="63801" y="28609"/>
                  <a:pt x="66009" y="31346"/>
                  <a:pt x="67125" y="34772"/>
                </a:cubicBezTo>
                <a:cubicBezTo>
                  <a:pt x="67259" y="35174"/>
                  <a:pt x="67368" y="35569"/>
                  <a:pt x="67470" y="35997"/>
                </a:cubicBezTo>
                <a:cubicBezTo>
                  <a:pt x="68165" y="38817"/>
                  <a:pt x="68242" y="41764"/>
                  <a:pt x="68325" y="44635"/>
                </a:cubicBezTo>
                <a:lnTo>
                  <a:pt x="68484" y="44610"/>
                </a:lnTo>
                <a:cubicBezTo>
                  <a:pt x="68401" y="41764"/>
                  <a:pt x="68293" y="38791"/>
                  <a:pt x="67604" y="35946"/>
                </a:cubicBezTo>
                <a:cubicBezTo>
                  <a:pt x="67527" y="35544"/>
                  <a:pt x="67393" y="35148"/>
                  <a:pt x="67259" y="34746"/>
                </a:cubicBezTo>
                <a:cubicBezTo>
                  <a:pt x="66143" y="31263"/>
                  <a:pt x="63910" y="28500"/>
                  <a:pt x="61147" y="27116"/>
                </a:cubicBezTo>
                <a:cubicBezTo>
                  <a:pt x="60082" y="26561"/>
                  <a:pt x="59016" y="26293"/>
                  <a:pt x="57983" y="26293"/>
                </a:cubicBezTo>
                <a:cubicBezTo>
                  <a:pt x="57731" y="26293"/>
                  <a:pt x="57479" y="26315"/>
                  <a:pt x="57232" y="26345"/>
                </a:cubicBezTo>
                <a:lnTo>
                  <a:pt x="57232" y="26345"/>
                </a:lnTo>
                <a:cubicBezTo>
                  <a:pt x="57730" y="26214"/>
                  <a:pt x="58252" y="26133"/>
                  <a:pt x="58755" y="26133"/>
                </a:cubicBezTo>
                <a:cubicBezTo>
                  <a:pt x="59814" y="26133"/>
                  <a:pt x="60905" y="26427"/>
                  <a:pt x="62021" y="26988"/>
                </a:cubicBezTo>
                <a:cubicBezTo>
                  <a:pt x="64707" y="28424"/>
                  <a:pt x="66857" y="31237"/>
                  <a:pt x="67897" y="34746"/>
                </a:cubicBezTo>
                <a:cubicBezTo>
                  <a:pt x="68006" y="35148"/>
                  <a:pt x="68108" y="35544"/>
                  <a:pt x="68191" y="35946"/>
                </a:cubicBezTo>
                <a:cubicBezTo>
                  <a:pt x="68803" y="38817"/>
                  <a:pt x="68803" y="41790"/>
                  <a:pt x="68803" y="44661"/>
                </a:cubicBezTo>
                <a:lnTo>
                  <a:pt x="68963" y="44661"/>
                </a:lnTo>
                <a:cubicBezTo>
                  <a:pt x="68963" y="41790"/>
                  <a:pt x="68963" y="38817"/>
                  <a:pt x="68350" y="35920"/>
                </a:cubicBezTo>
                <a:cubicBezTo>
                  <a:pt x="68242" y="35518"/>
                  <a:pt x="68133" y="35091"/>
                  <a:pt x="68031" y="34695"/>
                </a:cubicBezTo>
                <a:cubicBezTo>
                  <a:pt x="67553" y="33049"/>
                  <a:pt x="66781" y="31480"/>
                  <a:pt x="65849" y="30178"/>
                </a:cubicBezTo>
                <a:cubicBezTo>
                  <a:pt x="64784" y="28743"/>
                  <a:pt x="63508" y="27626"/>
                  <a:pt x="62072" y="26854"/>
                </a:cubicBezTo>
                <a:cubicBezTo>
                  <a:pt x="60956" y="26267"/>
                  <a:pt x="59839" y="25974"/>
                  <a:pt x="58780" y="25974"/>
                </a:cubicBezTo>
                <a:cubicBezTo>
                  <a:pt x="58487" y="25974"/>
                  <a:pt x="58193" y="25999"/>
                  <a:pt x="57900" y="26057"/>
                </a:cubicBezTo>
                <a:cubicBezTo>
                  <a:pt x="58436" y="25897"/>
                  <a:pt x="58991" y="25814"/>
                  <a:pt x="59520" y="25814"/>
                </a:cubicBezTo>
                <a:cubicBezTo>
                  <a:pt x="60637" y="25814"/>
                  <a:pt x="61785" y="26133"/>
                  <a:pt x="62927" y="26746"/>
                </a:cubicBezTo>
                <a:cubicBezTo>
                  <a:pt x="65613" y="28207"/>
                  <a:pt x="67712" y="31103"/>
                  <a:pt x="68644" y="34695"/>
                </a:cubicBezTo>
                <a:cubicBezTo>
                  <a:pt x="68746" y="35091"/>
                  <a:pt x="68854" y="35518"/>
                  <a:pt x="68931" y="35920"/>
                </a:cubicBezTo>
                <a:cubicBezTo>
                  <a:pt x="69467" y="38817"/>
                  <a:pt x="69358" y="41822"/>
                  <a:pt x="69282" y="44718"/>
                </a:cubicBezTo>
                <a:lnTo>
                  <a:pt x="69441" y="44718"/>
                </a:lnTo>
                <a:cubicBezTo>
                  <a:pt x="69518" y="41822"/>
                  <a:pt x="69601" y="38817"/>
                  <a:pt x="69065" y="35888"/>
                </a:cubicBezTo>
                <a:cubicBezTo>
                  <a:pt x="68988" y="35467"/>
                  <a:pt x="68905" y="35065"/>
                  <a:pt x="68803" y="34644"/>
                </a:cubicBezTo>
                <a:cubicBezTo>
                  <a:pt x="68350" y="32966"/>
                  <a:pt x="67629" y="31371"/>
                  <a:pt x="66730" y="30044"/>
                </a:cubicBezTo>
                <a:cubicBezTo>
                  <a:pt x="65690" y="28551"/>
                  <a:pt x="64439" y="27409"/>
                  <a:pt x="63004" y="26612"/>
                </a:cubicBezTo>
                <a:cubicBezTo>
                  <a:pt x="61836" y="25974"/>
                  <a:pt x="60669" y="25680"/>
                  <a:pt x="59520" y="25680"/>
                </a:cubicBezTo>
                <a:cubicBezTo>
                  <a:pt x="59201" y="25680"/>
                  <a:pt x="58914" y="25712"/>
                  <a:pt x="58595" y="25738"/>
                </a:cubicBezTo>
                <a:cubicBezTo>
                  <a:pt x="59150" y="25578"/>
                  <a:pt x="59737" y="25495"/>
                  <a:pt x="60292" y="25495"/>
                </a:cubicBezTo>
                <a:cubicBezTo>
                  <a:pt x="61466" y="25495"/>
                  <a:pt x="62659" y="25840"/>
                  <a:pt x="63859" y="26510"/>
                </a:cubicBezTo>
                <a:cubicBezTo>
                  <a:pt x="65454" y="27409"/>
                  <a:pt x="66781" y="28768"/>
                  <a:pt x="67814" y="30548"/>
                </a:cubicBezTo>
                <a:cubicBezTo>
                  <a:pt x="68720" y="32118"/>
                  <a:pt x="69358" y="33949"/>
                  <a:pt x="69652" y="35888"/>
                </a:cubicBezTo>
                <a:cubicBezTo>
                  <a:pt x="70105" y="38817"/>
                  <a:pt x="69920" y="41847"/>
                  <a:pt x="69760" y="44744"/>
                </a:cubicBezTo>
                <a:lnTo>
                  <a:pt x="69888" y="44769"/>
                </a:lnTo>
                <a:cubicBezTo>
                  <a:pt x="70079" y="41847"/>
                  <a:pt x="70264" y="38817"/>
                  <a:pt x="69786" y="35863"/>
                </a:cubicBezTo>
                <a:cubicBezTo>
                  <a:pt x="69492" y="33923"/>
                  <a:pt x="68854" y="32035"/>
                  <a:pt x="67923" y="30465"/>
                </a:cubicBezTo>
                <a:cubicBezTo>
                  <a:pt x="66889" y="28660"/>
                  <a:pt x="65556" y="27307"/>
                  <a:pt x="63935" y="26376"/>
                </a:cubicBezTo>
                <a:cubicBezTo>
                  <a:pt x="62710" y="25680"/>
                  <a:pt x="61492" y="25336"/>
                  <a:pt x="60292" y="25336"/>
                </a:cubicBezTo>
                <a:cubicBezTo>
                  <a:pt x="59552" y="25336"/>
                  <a:pt x="58831" y="25470"/>
                  <a:pt x="58117" y="25738"/>
                </a:cubicBezTo>
                <a:cubicBezTo>
                  <a:pt x="57900" y="25814"/>
                  <a:pt x="57689" y="25923"/>
                  <a:pt x="57504" y="26031"/>
                </a:cubicBezTo>
                <a:cubicBezTo>
                  <a:pt x="57236" y="26108"/>
                  <a:pt x="57000" y="26216"/>
                  <a:pt x="56758" y="26350"/>
                </a:cubicBezTo>
                <a:cubicBezTo>
                  <a:pt x="56522" y="26427"/>
                  <a:pt x="56305" y="26510"/>
                  <a:pt x="56094" y="26612"/>
                </a:cubicBezTo>
                <a:cubicBezTo>
                  <a:pt x="55826" y="26695"/>
                  <a:pt x="55565" y="26829"/>
                  <a:pt x="55297" y="26956"/>
                </a:cubicBezTo>
                <a:cubicBezTo>
                  <a:pt x="55086" y="27014"/>
                  <a:pt x="54844" y="27116"/>
                  <a:pt x="54633" y="27224"/>
                </a:cubicBezTo>
                <a:cubicBezTo>
                  <a:pt x="54340" y="27307"/>
                  <a:pt x="54072" y="27409"/>
                  <a:pt x="53810" y="27543"/>
                </a:cubicBezTo>
                <a:cubicBezTo>
                  <a:pt x="53593" y="27626"/>
                  <a:pt x="53383" y="27703"/>
                  <a:pt x="53172" y="27811"/>
                </a:cubicBezTo>
                <a:cubicBezTo>
                  <a:pt x="52879" y="27888"/>
                  <a:pt x="52585" y="27996"/>
                  <a:pt x="52317" y="28130"/>
                </a:cubicBezTo>
                <a:cubicBezTo>
                  <a:pt x="52081" y="28181"/>
                  <a:pt x="51813" y="28290"/>
                  <a:pt x="51577" y="28392"/>
                </a:cubicBezTo>
                <a:cubicBezTo>
                  <a:pt x="51284" y="28449"/>
                  <a:pt x="50990" y="28551"/>
                  <a:pt x="50697" y="28660"/>
                </a:cubicBezTo>
                <a:cubicBezTo>
                  <a:pt x="50461" y="28743"/>
                  <a:pt x="50193" y="28819"/>
                  <a:pt x="49899" y="28902"/>
                </a:cubicBezTo>
                <a:cubicBezTo>
                  <a:pt x="49580" y="28953"/>
                  <a:pt x="49261" y="29030"/>
                  <a:pt x="48968" y="29113"/>
                </a:cubicBezTo>
                <a:cubicBezTo>
                  <a:pt x="48649" y="29138"/>
                  <a:pt x="48330" y="29189"/>
                  <a:pt x="48011" y="29221"/>
                </a:cubicBezTo>
                <a:cubicBezTo>
                  <a:pt x="46818" y="29221"/>
                  <a:pt x="45618" y="29164"/>
                  <a:pt x="44451" y="28870"/>
                </a:cubicBezTo>
                <a:cubicBezTo>
                  <a:pt x="44425" y="28551"/>
                  <a:pt x="44400" y="28232"/>
                  <a:pt x="44400" y="27913"/>
                </a:cubicBezTo>
                <a:cubicBezTo>
                  <a:pt x="44451" y="26427"/>
                  <a:pt x="44955" y="24564"/>
                  <a:pt x="45516" y="22599"/>
                </a:cubicBezTo>
                <a:cubicBezTo>
                  <a:pt x="46818" y="17897"/>
                  <a:pt x="48304" y="12525"/>
                  <a:pt x="43921" y="10132"/>
                </a:cubicBezTo>
                <a:cubicBezTo>
                  <a:pt x="43200" y="9730"/>
                  <a:pt x="42403" y="9571"/>
                  <a:pt x="41605" y="9571"/>
                </a:cubicBezTo>
                <a:cubicBezTo>
                  <a:pt x="39934" y="9571"/>
                  <a:pt x="38147" y="10266"/>
                  <a:pt x="36393" y="11089"/>
                </a:cubicBezTo>
                <a:cubicBezTo>
                  <a:pt x="35544" y="11517"/>
                  <a:pt x="34696" y="11912"/>
                  <a:pt x="33873" y="12314"/>
                </a:cubicBezTo>
                <a:cubicBezTo>
                  <a:pt x="32220" y="13112"/>
                  <a:pt x="30523" y="13935"/>
                  <a:pt x="28820" y="14707"/>
                </a:cubicBezTo>
                <a:cubicBezTo>
                  <a:pt x="28182" y="14968"/>
                  <a:pt x="27544" y="15313"/>
                  <a:pt x="26931" y="15632"/>
                </a:cubicBezTo>
                <a:cubicBezTo>
                  <a:pt x="25706" y="16244"/>
                  <a:pt x="24462" y="16908"/>
                  <a:pt x="23186" y="17284"/>
                </a:cubicBezTo>
                <a:cubicBezTo>
                  <a:pt x="22918" y="17227"/>
                  <a:pt x="22676" y="17176"/>
                  <a:pt x="22440" y="17099"/>
                </a:cubicBezTo>
                <a:cubicBezTo>
                  <a:pt x="21935" y="16882"/>
                  <a:pt x="21508" y="16621"/>
                  <a:pt x="21112" y="16327"/>
                </a:cubicBezTo>
                <a:cubicBezTo>
                  <a:pt x="20793" y="16008"/>
                  <a:pt x="20500" y="15689"/>
                  <a:pt x="20283" y="15370"/>
                </a:cubicBezTo>
                <a:cubicBezTo>
                  <a:pt x="20258" y="15345"/>
                  <a:pt x="20232" y="15345"/>
                  <a:pt x="20232" y="15313"/>
                </a:cubicBezTo>
                <a:cubicBezTo>
                  <a:pt x="20155" y="15185"/>
                  <a:pt x="20098" y="15051"/>
                  <a:pt x="20021" y="14917"/>
                </a:cubicBezTo>
                <a:cubicBezTo>
                  <a:pt x="19836" y="14547"/>
                  <a:pt x="19728" y="14145"/>
                  <a:pt x="19620" y="13750"/>
                </a:cubicBezTo>
                <a:cubicBezTo>
                  <a:pt x="19594" y="13431"/>
                  <a:pt x="19568" y="13112"/>
                  <a:pt x="19543" y="12793"/>
                </a:cubicBezTo>
                <a:cubicBezTo>
                  <a:pt x="19543" y="12633"/>
                  <a:pt x="19517" y="12499"/>
                  <a:pt x="19517" y="12365"/>
                </a:cubicBezTo>
                <a:lnTo>
                  <a:pt x="19517" y="12206"/>
                </a:lnTo>
                <a:cubicBezTo>
                  <a:pt x="19543" y="11995"/>
                  <a:pt x="19543" y="11778"/>
                  <a:pt x="19568" y="11568"/>
                </a:cubicBezTo>
                <a:lnTo>
                  <a:pt x="19568" y="11089"/>
                </a:lnTo>
                <a:cubicBezTo>
                  <a:pt x="19594" y="11006"/>
                  <a:pt x="19594" y="10930"/>
                  <a:pt x="19620" y="10847"/>
                </a:cubicBezTo>
                <a:cubicBezTo>
                  <a:pt x="19677" y="10560"/>
                  <a:pt x="19702" y="10209"/>
                  <a:pt x="19728" y="9890"/>
                </a:cubicBezTo>
                <a:cubicBezTo>
                  <a:pt x="19805" y="9520"/>
                  <a:pt x="19887" y="9124"/>
                  <a:pt x="19939" y="8722"/>
                </a:cubicBezTo>
                <a:cubicBezTo>
                  <a:pt x="20047" y="8352"/>
                  <a:pt x="20124" y="7976"/>
                  <a:pt x="20181" y="7606"/>
                </a:cubicBezTo>
                <a:cubicBezTo>
                  <a:pt x="20500" y="6623"/>
                  <a:pt x="20659" y="5583"/>
                  <a:pt x="20443" y="4499"/>
                </a:cubicBezTo>
                <a:cubicBezTo>
                  <a:pt x="20206" y="3248"/>
                  <a:pt x="19486" y="2183"/>
                  <a:pt x="18318" y="1334"/>
                </a:cubicBezTo>
                <a:cubicBezTo>
                  <a:pt x="17253" y="588"/>
                  <a:pt x="15951" y="109"/>
                  <a:pt x="14624" y="33"/>
                </a:cubicBezTo>
                <a:cubicBezTo>
                  <a:pt x="14439" y="33"/>
                  <a:pt x="14254" y="1"/>
                  <a:pt x="140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9"/>
          <p:cNvGrpSpPr/>
          <p:nvPr/>
        </p:nvGrpSpPr>
        <p:grpSpPr>
          <a:xfrm rot="5400000">
            <a:off x="8443350" y="322450"/>
            <a:ext cx="195900" cy="580500"/>
            <a:chOff x="713225" y="346000"/>
            <a:chExt cx="195900" cy="580500"/>
          </a:xfrm>
        </p:grpSpPr>
        <p:cxnSp>
          <p:nvCxnSpPr>
            <p:cNvPr id="112" name="Google Shape;112;p9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9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1109152" y="2150300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2"/>
          </p:nvPr>
        </p:nvSpPr>
        <p:spPr>
          <a:xfrm>
            <a:off x="3579000" y="2150300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3"/>
          </p:nvPr>
        </p:nvSpPr>
        <p:spPr>
          <a:xfrm>
            <a:off x="1109152" y="3856925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4"/>
          </p:nvPr>
        </p:nvSpPr>
        <p:spPr>
          <a:xfrm>
            <a:off x="3579000" y="3856925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5"/>
          </p:nvPr>
        </p:nvSpPr>
        <p:spPr>
          <a:xfrm>
            <a:off x="6048848" y="2150300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6"/>
          </p:nvPr>
        </p:nvSpPr>
        <p:spPr>
          <a:xfrm>
            <a:off x="6048848" y="3856925"/>
            <a:ext cx="1986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7"/>
          </p:nvPr>
        </p:nvSpPr>
        <p:spPr>
          <a:xfrm>
            <a:off x="1113052" y="185807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subTitle" idx="8"/>
          </p:nvPr>
        </p:nvSpPr>
        <p:spPr>
          <a:xfrm>
            <a:off x="3582900" y="185807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9"/>
          </p:nvPr>
        </p:nvSpPr>
        <p:spPr>
          <a:xfrm>
            <a:off x="6052748" y="1858074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subTitle" idx="13"/>
          </p:nvPr>
        </p:nvSpPr>
        <p:spPr>
          <a:xfrm>
            <a:off x="1113052" y="355367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4"/>
          </p:nvPr>
        </p:nvSpPr>
        <p:spPr>
          <a:xfrm>
            <a:off x="3582900" y="355367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5"/>
          </p:nvPr>
        </p:nvSpPr>
        <p:spPr>
          <a:xfrm>
            <a:off x="6052748" y="3553675"/>
            <a:ext cx="197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1"/>
                </a:solidFill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64176" y="-131125"/>
            <a:ext cx="4953876" cy="9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0"/>
          <p:cNvGrpSpPr/>
          <p:nvPr/>
        </p:nvGrpSpPr>
        <p:grpSpPr>
          <a:xfrm rot="4182874">
            <a:off x="1233537" y="3843507"/>
            <a:ext cx="4439920" cy="4021113"/>
            <a:chOff x="1532150" y="495200"/>
            <a:chExt cx="1676075" cy="1517975"/>
          </a:xfrm>
        </p:grpSpPr>
        <p:sp>
          <p:nvSpPr>
            <p:cNvPr id="130" name="Google Shape;130;p10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10"/>
          <p:cNvGrpSpPr/>
          <p:nvPr/>
        </p:nvGrpSpPr>
        <p:grpSpPr>
          <a:xfrm rot="-4610674">
            <a:off x="-1921568" y="-1782630"/>
            <a:ext cx="4439957" cy="4021147"/>
            <a:chOff x="1532150" y="495200"/>
            <a:chExt cx="1676075" cy="1517975"/>
          </a:xfrm>
        </p:grpSpPr>
        <p:sp>
          <p:nvSpPr>
            <p:cNvPr id="134" name="Google Shape;134;p10"/>
            <p:cNvSpPr/>
            <p:nvPr/>
          </p:nvSpPr>
          <p:spPr>
            <a:xfrm>
              <a:off x="1532150" y="495200"/>
              <a:ext cx="1676075" cy="1517975"/>
            </a:xfrm>
            <a:custGeom>
              <a:avLst/>
              <a:gdLst/>
              <a:ahLst/>
              <a:cxnLst/>
              <a:rect l="l" t="t" r="r" b="b"/>
              <a:pathLst>
                <a:path w="67043" h="60719" extrusionOk="0">
                  <a:moveTo>
                    <a:pt x="50135" y="134"/>
                  </a:moveTo>
                  <a:cubicBezTo>
                    <a:pt x="50958" y="134"/>
                    <a:pt x="51755" y="268"/>
                    <a:pt x="52527" y="479"/>
                  </a:cubicBezTo>
                  <a:cubicBezTo>
                    <a:pt x="56834" y="1678"/>
                    <a:pt x="56406" y="5212"/>
                    <a:pt x="55928" y="8932"/>
                  </a:cubicBezTo>
                  <a:cubicBezTo>
                    <a:pt x="55583" y="11484"/>
                    <a:pt x="55264" y="14145"/>
                    <a:pt x="56623" y="16001"/>
                  </a:cubicBezTo>
                  <a:cubicBezTo>
                    <a:pt x="57842" y="17679"/>
                    <a:pt x="59731" y="18343"/>
                    <a:pt x="61593" y="18981"/>
                  </a:cubicBezTo>
                  <a:cubicBezTo>
                    <a:pt x="64305" y="19912"/>
                    <a:pt x="66883" y="20818"/>
                    <a:pt x="66749" y="24965"/>
                  </a:cubicBezTo>
                  <a:cubicBezTo>
                    <a:pt x="66640" y="27326"/>
                    <a:pt x="65555" y="29138"/>
                    <a:pt x="64382" y="31052"/>
                  </a:cubicBezTo>
                  <a:cubicBezTo>
                    <a:pt x="62869" y="33578"/>
                    <a:pt x="61300" y="36181"/>
                    <a:pt x="61855" y="40303"/>
                  </a:cubicBezTo>
                  <a:cubicBezTo>
                    <a:pt x="62015" y="41260"/>
                    <a:pt x="62257" y="42191"/>
                    <a:pt x="62493" y="43091"/>
                  </a:cubicBezTo>
                  <a:cubicBezTo>
                    <a:pt x="62946" y="44820"/>
                    <a:pt x="63399" y="46440"/>
                    <a:pt x="63131" y="48278"/>
                  </a:cubicBezTo>
                  <a:cubicBezTo>
                    <a:pt x="62844" y="50217"/>
                    <a:pt x="62149" y="51570"/>
                    <a:pt x="61032" y="52399"/>
                  </a:cubicBezTo>
                  <a:cubicBezTo>
                    <a:pt x="60024" y="53088"/>
                    <a:pt x="58773" y="53356"/>
                    <a:pt x="57364" y="53356"/>
                  </a:cubicBezTo>
                  <a:cubicBezTo>
                    <a:pt x="55851" y="53356"/>
                    <a:pt x="54173" y="53063"/>
                    <a:pt x="52527" y="52769"/>
                  </a:cubicBezTo>
                  <a:cubicBezTo>
                    <a:pt x="50849" y="52501"/>
                    <a:pt x="49178" y="52208"/>
                    <a:pt x="47634" y="52208"/>
                  </a:cubicBezTo>
                  <a:cubicBezTo>
                    <a:pt x="46224" y="52208"/>
                    <a:pt x="44948" y="52450"/>
                    <a:pt x="43940" y="53139"/>
                  </a:cubicBezTo>
                  <a:cubicBezTo>
                    <a:pt x="42715" y="53994"/>
                    <a:pt x="41892" y="55213"/>
                    <a:pt x="41094" y="56355"/>
                  </a:cubicBezTo>
                  <a:cubicBezTo>
                    <a:pt x="40035" y="57924"/>
                    <a:pt x="39046" y="59385"/>
                    <a:pt x="37164" y="60081"/>
                  </a:cubicBezTo>
                  <a:cubicBezTo>
                    <a:pt x="36284" y="60400"/>
                    <a:pt x="35301" y="60585"/>
                    <a:pt x="34344" y="60585"/>
                  </a:cubicBezTo>
                  <a:cubicBezTo>
                    <a:pt x="33464" y="60585"/>
                    <a:pt x="32590" y="60425"/>
                    <a:pt x="31767" y="60157"/>
                  </a:cubicBezTo>
                  <a:cubicBezTo>
                    <a:pt x="29904" y="59545"/>
                    <a:pt x="28494" y="58301"/>
                    <a:pt x="27754" y="56648"/>
                  </a:cubicBezTo>
                  <a:cubicBezTo>
                    <a:pt x="27486" y="56010"/>
                    <a:pt x="27301" y="55347"/>
                    <a:pt x="27141" y="54683"/>
                  </a:cubicBezTo>
                  <a:cubicBezTo>
                    <a:pt x="26924" y="53937"/>
                    <a:pt x="26714" y="53139"/>
                    <a:pt x="26344" y="52399"/>
                  </a:cubicBezTo>
                  <a:cubicBezTo>
                    <a:pt x="25387" y="50536"/>
                    <a:pt x="23709" y="49579"/>
                    <a:pt x="21610" y="49579"/>
                  </a:cubicBezTo>
                  <a:cubicBezTo>
                    <a:pt x="20761" y="49579"/>
                    <a:pt x="19855" y="49713"/>
                    <a:pt x="18873" y="50032"/>
                  </a:cubicBezTo>
                  <a:cubicBezTo>
                    <a:pt x="17941" y="50351"/>
                    <a:pt x="17010" y="50747"/>
                    <a:pt x="16136" y="51149"/>
                  </a:cubicBezTo>
                  <a:cubicBezTo>
                    <a:pt x="15204" y="51570"/>
                    <a:pt x="14222" y="52023"/>
                    <a:pt x="13207" y="52316"/>
                  </a:cubicBezTo>
                  <a:cubicBezTo>
                    <a:pt x="12333" y="52610"/>
                    <a:pt x="11453" y="52744"/>
                    <a:pt x="10630" y="52744"/>
                  </a:cubicBezTo>
                  <a:cubicBezTo>
                    <a:pt x="9379" y="52744"/>
                    <a:pt x="8294" y="52425"/>
                    <a:pt x="7440" y="51787"/>
                  </a:cubicBezTo>
                  <a:cubicBezTo>
                    <a:pt x="5551" y="50351"/>
                    <a:pt x="5207" y="47640"/>
                    <a:pt x="5526" y="45566"/>
                  </a:cubicBezTo>
                  <a:cubicBezTo>
                    <a:pt x="5685" y="44501"/>
                    <a:pt x="5902" y="43493"/>
                    <a:pt x="6138" y="42510"/>
                  </a:cubicBezTo>
                  <a:cubicBezTo>
                    <a:pt x="6859" y="39212"/>
                    <a:pt x="7522" y="36098"/>
                    <a:pt x="5583" y="32672"/>
                  </a:cubicBezTo>
                  <a:cubicBezTo>
                    <a:pt x="5207" y="32060"/>
                    <a:pt x="4785" y="31371"/>
                    <a:pt x="4307" y="30675"/>
                  </a:cubicBezTo>
                  <a:cubicBezTo>
                    <a:pt x="3375" y="29297"/>
                    <a:pt x="2336" y="27728"/>
                    <a:pt x="1780" y="26158"/>
                  </a:cubicBezTo>
                  <a:cubicBezTo>
                    <a:pt x="1142" y="24378"/>
                    <a:pt x="1245" y="22860"/>
                    <a:pt x="2099" y="21533"/>
                  </a:cubicBezTo>
                  <a:cubicBezTo>
                    <a:pt x="3350" y="19568"/>
                    <a:pt x="6061" y="18981"/>
                    <a:pt x="8454" y="18477"/>
                  </a:cubicBezTo>
                  <a:cubicBezTo>
                    <a:pt x="8984" y="18343"/>
                    <a:pt x="9488" y="18234"/>
                    <a:pt x="9941" y="18132"/>
                  </a:cubicBezTo>
                  <a:cubicBezTo>
                    <a:pt x="12678" y="17437"/>
                    <a:pt x="14751" y="15287"/>
                    <a:pt x="16161" y="11778"/>
                  </a:cubicBezTo>
                  <a:cubicBezTo>
                    <a:pt x="16372" y="11299"/>
                    <a:pt x="16557" y="10769"/>
                    <a:pt x="16748" y="10291"/>
                  </a:cubicBezTo>
                  <a:cubicBezTo>
                    <a:pt x="17546" y="8160"/>
                    <a:pt x="18369" y="5984"/>
                    <a:pt x="19964" y="4389"/>
                  </a:cubicBezTo>
                  <a:cubicBezTo>
                    <a:pt x="21450" y="2922"/>
                    <a:pt x="23230" y="2207"/>
                    <a:pt x="25412" y="2207"/>
                  </a:cubicBezTo>
                  <a:cubicBezTo>
                    <a:pt x="25706" y="2207"/>
                    <a:pt x="25967" y="2207"/>
                    <a:pt x="26235" y="2233"/>
                  </a:cubicBezTo>
                  <a:cubicBezTo>
                    <a:pt x="28468" y="2393"/>
                    <a:pt x="30784" y="3216"/>
                    <a:pt x="32960" y="4039"/>
                  </a:cubicBezTo>
                  <a:cubicBezTo>
                    <a:pt x="34134" y="4492"/>
                    <a:pt x="35193" y="4677"/>
                    <a:pt x="36175" y="4677"/>
                  </a:cubicBezTo>
                  <a:cubicBezTo>
                    <a:pt x="38600" y="4677"/>
                    <a:pt x="40616" y="3617"/>
                    <a:pt x="42715" y="2501"/>
                  </a:cubicBezTo>
                  <a:cubicBezTo>
                    <a:pt x="43276" y="2207"/>
                    <a:pt x="43863" y="1914"/>
                    <a:pt x="44444" y="1621"/>
                  </a:cubicBezTo>
                  <a:cubicBezTo>
                    <a:pt x="46517" y="638"/>
                    <a:pt x="48380" y="134"/>
                    <a:pt x="50135" y="134"/>
                  </a:cubicBezTo>
                  <a:close/>
                  <a:moveTo>
                    <a:pt x="50135" y="0"/>
                  </a:moveTo>
                  <a:cubicBezTo>
                    <a:pt x="48355" y="0"/>
                    <a:pt x="46466" y="479"/>
                    <a:pt x="44393" y="1487"/>
                  </a:cubicBezTo>
                  <a:cubicBezTo>
                    <a:pt x="43806" y="1780"/>
                    <a:pt x="43225" y="2074"/>
                    <a:pt x="42638" y="2367"/>
                  </a:cubicBezTo>
                  <a:cubicBezTo>
                    <a:pt x="40565" y="3458"/>
                    <a:pt x="38542" y="4517"/>
                    <a:pt x="36175" y="4517"/>
                  </a:cubicBezTo>
                  <a:cubicBezTo>
                    <a:pt x="35193" y="4517"/>
                    <a:pt x="34159" y="4332"/>
                    <a:pt x="33017" y="3911"/>
                  </a:cubicBezTo>
                  <a:cubicBezTo>
                    <a:pt x="30835" y="3082"/>
                    <a:pt x="28519" y="2259"/>
                    <a:pt x="26261" y="2074"/>
                  </a:cubicBezTo>
                  <a:cubicBezTo>
                    <a:pt x="25967" y="2048"/>
                    <a:pt x="25706" y="2048"/>
                    <a:pt x="25412" y="2048"/>
                  </a:cubicBezTo>
                  <a:cubicBezTo>
                    <a:pt x="23179" y="2048"/>
                    <a:pt x="21374" y="2794"/>
                    <a:pt x="19855" y="4281"/>
                  </a:cubicBezTo>
                  <a:cubicBezTo>
                    <a:pt x="18235" y="5902"/>
                    <a:pt x="17412" y="8109"/>
                    <a:pt x="16614" y="10234"/>
                  </a:cubicBezTo>
                  <a:cubicBezTo>
                    <a:pt x="16429" y="10712"/>
                    <a:pt x="16212" y="11216"/>
                    <a:pt x="16027" y="11727"/>
                  </a:cubicBezTo>
                  <a:cubicBezTo>
                    <a:pt x="14643" y="15178"/>
                    <a:pt x="12569" y="17309"/>
                    <a:pt x="9915" y="17973"/>
                  </a:cubicBezTo>
                  <a:cubicBezTo>
                    <a:pt x="9462" y="18107"/>
                    <a:pt x="8958" y="18209"/>
                    <a:pt x="8422" y="18317"/>
                  </a:cubicBezTo>
                  <a:cubicBezTo>
                    <a:pt x="6004" y="18847"/>
                    <a:pt x="3267" y="19434"/>
                    <a:pt x="1965" y="21456"/>
                  </a:cubicBezTo>
                  <a:cubicBezTo>
                    <a:pt x="0" y="24538"/>
                    <a:pt x="2310" y="27964"/>
                    <a:pt x="4173" y="30758"/>
                  </a:cubicBezTo>
                  <a:cubicBezTo>
                    <a:pt x="4651" y="31447"/>
                    <a:pt x="5104" y="32111"/>
                    <a:pt x="5449" y="32749"/>
                  </a:cubicBezTo>
                  <a:cubicBezTo>
                    <a:pt x="7363" y="36130"/>
                    <a:pt x="6699" y="39212"/>
                    <a:pt x="5979" y="42453"/>
                  </a:cubicBezTo>
                  <a:cubicBezTo>
                    <a:pt x="5768" y="43467"/>
                    <a:pt x="5551" y="44475"/>
                    <a:pt x="5392" y="45541"/>
                  </a:cubicBezTo>
                  <a:cubicBezTo>
                    <a:pt x="5207" y="46759"/>
                    <a:pt x="5264" y="47984"/>
                    <a:pt x="5526" y="49050"/>
                  </a:cubicBezTo>
                  <a:cubicBezTo>
                    <a:pt x="5870" y="50268"/>
                    <a:pt x="6483" y="51225"/>
                    <a:pt x="7337" y="51889"/>
                  </a:cubicBezTo>
                  <a:cubicBezTo>
                    <a:pt x="8212" y="52559"/>
                    <a:pt x="9354" y="52878"/>
                    <a:pt x="10630" y="52878"/>
                  </a:cubicBezTo>
                  <a:cubicBezTo>
                    <a:pt x="11453" y="52878"/>
                    <a:pt x="12359" y="52744"/>
                    <a:pt x="13265" y="52476"/>
                  </a:cubicBezTo>
                  <a:cubicBezTo>
                    <a:pt x="14273" y="52157"/>
                    <a:pt x="15255" y="51704"/>
                    <a:pt x="16187" y="51283"/>
                  </a:cubicBezTo>
                  <a:cubicBezTo>
                    <a:pt x="17093" y="50881"/>
                    <a:pt x="17992" y="50485"/>
                    <a:pt x="18924" y="50192"/>
                  </a:cubicBezTo>
                  <a:cubicBezTo>
                    <a:pt x="19881" y="49873"/>
                    <a:pt x="20761" y="49713"/>
                    <a:pt x="21584" y="49713"/>
                  </a:cubicBezTo>
                  <a:cubicBezTo>
                    <a:pt x="23658" y="49713"/>
                    <a:pt x="25278" y="50670"/>
                    <a:pt x="26210" y="52476"/>
                  </a:cubicBezTo>
                  <a:cubicBezTo>
                    <a:pt x="26580" y="53197"/>
                    <a:pt x="26797" y="53962"/>
                    <a:pt x="26982" y="54734"/>
                  </a:cubicBezTo>
                  <a:cubicBezTo>
                    <a:pt x="27167" y="55398"/>
                    <a:pt x="27352" y="56068"/>
                    <a:pt x="27620" y="56706"/>
                  </a:cubicBezTo>
                  <a:cubicBezTo>
                    <a:pt x="28360" y="58377"/>
                    <a:pt x="29827" y="59653"/>
                    <a:pt x="31709" y="60291"/>
                  </a:cubicBezTo>
                  <a:cubicBezTo>
                    <a:pt x="32564" y="60585"/>
                    <a:pt x="33438" y="60719"/>
                    <a:pt x="34344" y="60719"/>
                  </a:cubicBezTo>
                  <a:cubicBezTo>
                    <a:pt x="35327" y="60719"/>
                    <a:pt x="36309" y="60559"/>
                    <a:pt x="37215" y="60215"/>
                  </a:cubicBezTo>
                  <a:cubicBezTo>
                    <a:pt x="39129" y="59494"/>
                    <a:pt x="40195" y="57950"/>
                    <a:pt x="41228" y="56463"/>
                  </a:cubicBezTo>
                  <a:cubicBezTo>
                    <a:pt x="42000" y="55296"/>
                    <a:pt x="42823" y="54096"/>
                    <a:pt x="44023" y="53273"/>
                  </a:cubicBezTo>
                  <a:cubicBezTo>
                    <a:pt x="45005" y="52584"/>
                    <a:pt x="46256" y="52367"/>
                    <a:pt x="47634" y="52367"/>
                  </a:cubicBezTo>
                  <a:cubicBezTo>
                    <a:pt x="49152" y="52367"/>
                    <a:pt x="50849" y="52635"/>
                    <a:pt x="52502" y="52929"/>
                  </a:cubicBezTo>
                  <a:cubicBezTo>
                    <a:pt x="54148" y="53197"/>
                    <a:pt x="55826" y="53484"/>
                    <a:pt x="57364" y="53484"/>
                  </a:cubicBezTo>
                  <a:cubicBezTo>
                    <a:pt x="58799" y="53484"/>
                    <a:pt x="60101" y="53248"/>
                    <a:pt x="61115" y="52501"/>
                  </a:cubicBezTo>
                  <a:cubicBezTo>
                    <a:pt x="62257" y="51678"/>
                    <a:pt x="62972" y="50294"/>
                    <a:pt x="63265" y="48278"/>
                  </a:cubicBezTo>
                  <a:cubicBezTo>
                    <a:pt x="63533" y="46440"/>
                    <a:pt x="63080" y="44711"/>
                    <a:pt x="62627" y="43040"/>
                  </a:cubicBezTo>
                  <a:cubicBezTo>
                    <a:pt x="62391" y="42134"/>
                    <a:pt x="62149" y="41202"/>
                    <a:pt x="62015" y="40277"/>
                  </a:cubicBezTo>
                  <a:cubicBezTo>
                    <a:pt x="61459" y="36232"/>
                    <a:pt x="63003" y="33629"/>
                    <a:pt x="64516" y="31128"/>
                  </a:cubicBezTo>
                  <a:cubicBezTo>
                    <a:pt x="65683" y="29189"/>
                    <a:pt x="66800" y="27358"/>
                    <a:pt x="66883" y="24965"/>
                  </a:cubicBezTo>
                  <a:cubicBezTo>
                    <a:pt x="67042" y="20710"/>
                    <a:pt x="64407" y="19804"/>
                    <a:pt x="61645" y="18847"/>
                  </a:cubicBezTo>
                  <a:cubicBezTo>
                    <a:pt x="59813" y="18209"/>
                    <a:pt x="57925" y="17545"/>
                    <a:pt x="56725" y="15925"/>
                  </a:cubicBezTo>
                  <a:cubicBezTo>
                    <a:pt x="55424" y="14119"/>
                    <a:pt x="55743" y="11484"/>
                    <a:pt x="56062" y="8932"/>
                  </a:cubicBezTo>
                  <a:cubicBezTo>
                    <a:pt x="56304" y="7126"/>
                    <a:pt x="56540" y="5264"/>
                    <a:pt x="56170" y="3720"/>
                  </a:cubicBezTo>
                  <a:cubicBezTo>
                    <a:pt x="55743" y="1997"/>
                    <a:pt x="54550" y="880"/>
                    <a:pt x="52553" y="319"/>
                  </a:cubicBezTo>
                  <a:cubicBezTo>
                    <a:pt x="51781" y="108"/>
                    <a:pt x="50958" y="0"/>
                    <a:pt x="50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1563250" y="519750"/>
              <a:ext cx="1609075" cy="1283375"/>
            </a:xfrm>
            <a:custGeom>
              <a:avLst/>
              <a:gdLst/>
              <a:ahLst/>
              <a:cxnLst/>
              <a:rect l="l" t="t" r="r" b="b"/>
              <a:pathLst>
                <a:path w="64363" h="51335" extrusionOk="0">
                  <a:moveTo>
                    <a:pt x="29508" y="18847"/>
                  </a:moveTo>
                  <a:cubicBezTo>
                    <a:pt x="29508" y="18879"/>
                    <a:pt x="29483" y="18905"/>
                    <a:pt x="29483" y="18956"/>
                  </a:cubicBezTo>
                  <a:lnTo>
                    <a:pt x="29406" y="18956"/>
                  </a:lnTo>
                  <a:cubicBezTo>
                    <a:pt x="29457" y="18930"/>
                    <a:pt x="29483" y="18905"/>
                    <a:pt x="29508" y="18847"/>
                  </a:cubicBezTo>
                  <a:close/>
                  <a:moveTo>
                    <a:pt x="29406" y="19115"/>
                  </a:moveTo>
                  <a:cubicBezTo>
                    <a:pt x="29381" y="19141"/>
                    <a:pt x="29349" y="19198"/>
                    <a:pt x="29323" y="19224"/>
                  </a:cubicBezTo>
                  <a:cubicBezTo>
                    <a:pt x="29323" y="19249"/>
                    <a:pt x="29298" y="19275"/>
                    <a:pt x="29298" y="19300"/>
                  </a:cubicBezTo>
                  <a:cubicBezTo>
                    <a:pt x="29247" y="19383"/>
                    <a:pt x="29189" y="19434"/>
                    <a:pt x="29138" y="19517"/>
                  </a:cubicBezTo>
                  <a:cubicBezTo>
                    <a:pt x="29113" y="19517"/>
                    <a:pt x="29113" y="19543"/>
                    <a:pt x="29087" y="19543"/>
                  </a:cubicBezTo>
                  <a:cubicBezTo>
                    <a:pt x="29113" y="19543"/>
                    <a:pt x="29113" y="19517"/>
                    <a:pt x="29113" y="19517"/>
                  </a:cubicBezTo>
                  <a:cubicBezTo>
                    <a:pt x="29164" y="19383"/>
                    <a:pt x="29247" y="19249"/>
                    <a:pt x="29298" y="19141"/>
                  </a:cubicBezTo>
                  <a:cubicBezTo>
                    <a:pt x="29323" y="19115"/>
                    <a:pt x="29349" y="19115"/>
                    <a:pt x="29406" y="19115"/>
                  </a:cubicBezTo>
                  <a:close/>
                  <a:moveTo>
                    <a:pt x="36501" y="12786"/>
                  </a:moveTo>
                  <a:cubicBezTo>
                    <a:pt x="38364" y="12786"/>
                    <a:pt x="38734" y="14381"/>
                    <a:pt x="39110" y="16059"/>
                  </a:cubicBezTo>
                  <a:cubicBezTo>
                    <a:pt x="39397" y="17284"/>
                    <a:pt x="39691" y="18528"/>
                    <a:pt x="40622" y="19166"/>
                  </a:cubicBezTo>
                  <a:cubicBezTo>
                    <a:pt x="40833" y="19300"/>
                    <a:pt x="41075" y="19434"/>
                    <a:pt x="41343" y="19517"/>
                  </a:cubicBezTo>
                  <a:cubicBezTo>
                    <a:pt x="41579" y="19594"/>
                    <a:pt x="41847" y="19619"/>
                    <a:pt x="42141" y="19645"/>
                  </a:cubicBezTo>
                  <a:cubicBezTo>
                    <a:pt x="41847" y="19677"/>
                    <a:pt x="41554" y="19702"/>
                    <a:pt x="41260" y="19702"/>
                  </a:cubicBezTo>
                  <a:cubicBezTo>
                    <a:pt x="40833" y="19702"/>
                    <a:pt x="40412" y="19645"/>
                    <a:pt x="39984" y="19517"/>
                  </a:cubicBezTo>
                  <a:cubicBezTo>
                    <a:pt x="39876" y="19460"/>
                    <a:pt x="39748" y="19409"/>
                    <a:pt x="39640" y="19326"/>
                  </a:cubicBezTo>
                  <a:cubicBezTo>
                    <a:pt x="38791" y="18822"/>
                    <a:pt x="38472" y="17680"/>
                    <a:pt x="38153" y="16589"/>
                  </a:cubicBezTo>
                  <a:cubicBezTo>
                    <a:pt x="37726" y="15102"/>
                    <a:pt x="37273" y="13584"/>
                    <a:pt x="35569" y="13584"/>
                  </a:cubicBezTo>
                  <a:cubicBezTo>
                    <a:pt x="35410" y="13584"/>
                    <a:pt x="35282" y="13584"/>
                    <a:pt x="35123" y="13616"/>
                  </a:cubicBezTo>
                  <a:cubicBezTo>
                    <a:pt x="34186" y="13740"/>
                    <a:pt x="33323" y="14177"/>
                    <a:pt x="32515" y="14943"/>
                  </a:cubicBezTo>
                  <a:lnTo>
                    <a:pt x="32515" y="14943"/>
                  </a:lnTo>
                  <a:cubicBezTo>
                    <a:pt x="32604" y="14856"/>
                    <a:pt x="32691" y="14765"/>
                    <a:pt x="32781" y="14675"/>
                  </a:cubicBezTo>
                  <a:cubicBezTo>
                    <a:pt x="33898" y="13507"/>
                    <a:pt x="35014" y="12895"/>
                    <a:pt x="36207" y="12818"/>
                  </a:cubicBezTo>
                  <a:cubicBezTo>
                    <a:pt x="36316" y="12818"/>
                    <a:pt x="36399" y="12786"/>
                    <a:pt x="36501" y="12786"/>
                  </a:cubicBezTo>
                  <a:close/>
                  <a:moveTo>
                    <a:pt x="35569" y="13743"/>
                  </a:moveTo>
                  <a:cubicBezTo>
                    <a:pt x="37164" y="13743"/>
                    <a:pt x="37566" y="15153"/>
                    <a:pt x="37994" y="16614"/>
                  </a:cubicBezTo>
                  <a:cubicBezTo>
                    <a:pt x="38338" y="17763"/>
                    <a:pt x="38657" y="18930"/>
                    <a:pt x="39557" y="19460"/>
                  </a:cubicBezTo>
                  <a:cubicBezTo>
                    <a:pt x="39589" y="19460"/>
                    <a:pt x="39614" y="19485"/>
                    <a:pt x="39640" y="19517"/>
                  </a:cubicBezTo>
                  <a:cubicBezTo>
                    <a:pt x="39876" y="19645"/>
                    <a:pt x="40144" y="19728"/>
                    <a:pt x="40386" y="19779"/>
                  </a:cubicBezTo>
                  <a:cubicBezTo>
                    <a:pt x="40329" y="19779"/>
                    <a:pt x="40278" y="19779"/>
                    <a:pt x="40227" y="19804"/>
                  </a:cubicBezTo>
                  <a:cubicBezTo>
                    <a:pt x="40093" y="19779"/>
                    <a:pt x="39959" y="19753"/>
                    <a:pt x="39825" y="19753"/>
                  </a:cubicBezTo>
                  <a:cubicBezTo>
                    <a:pt x="39614" y="19753"/>
                    <a:pt x="39397" y="19779"/>
                    <a:pt x="39212" y="19836"/>
                  </a:cubicBezTo>
                  <a:cubicBezTo>
                    <a:pt x="39002" y="19779"/>
                    <a:pt x="38791" y="19728"/>
                    <a:pt x="38574" y="19619"/>
                  </a:cubicBezTo>
                  <a:cubicBezTo>
                    <a:pt x="38523" y="19594"/>
                    <a:pt x="38440" y="19543"/>
                    <a:pt x="38389" y="19517"/>
                  </a:cubicBezTo>
                  <a:cubicBezTo>
                    <a:pt x="37700" y="19039"/>
                    <a:pt x="37356" y="18082"/>
                    <a:pt x="37037" y="17150"/>
                  </a:cubicBezTo>
                  <a:cubicBezTo>
                    <a:pt x="36558" y="15849"/>
                    <a:pt x="36080" y="14515"/>
                    <a:pt x="34612" y="14515"/>
                  </a:cubicBezTo>
                  <a:cubicBezTo>
                    <a:pt x="34427" y="14515"/>
                    <a:pt x="34242" y="14515"/>
                    <a:pt x="34032" y="14573"/>
                  </a:cubicBezTo>
                  <a:cubicBezTo>
                    <a:pt x="33368" y="14700"/>
                    <a:pt x="32756" y="14994"/>
                    <a:pt x="32194" y="15472"/>
                  </a:cubicBezTo>
                  <a:cubicBezTo>
                    <a:pt x="33126" y="14464"/>
                    <a:pt x="34083" y="13903"/>
                    <a:pt x="35123" y="13775"/>
                  </a:cubicBezTo>
                  <a:cubicBezTo>
                    <a:pt x="35282" y="13743"/>
                    <a:pt x="35410" y="13743"/>
                    <a:pt x="35569" y="13743"/>
                  </a:cubicBezTo>
                  <a:close/>
                  <a:moveTo>
                    <a:pt x="33630" y="15581"/>
                  </a:moveTo>
                  <a:cubicBezTo>
                    <a:pt x="34804" y="15581"/>
                    <a:pt x="35282" y="16646"/>
                    <a:pt x="35786" y="17788"/>
                  </a:cubicBezTo>
                  <a:cubicBezTo>
                    <a:pt x="36048" y="18401"/>
                    <a:pt x="36341" y="19039"/>
                    <a:pt x="36743" y="19517"/>
                  </a:cubicBezTo>
                  <a:cubicBezTo>
                    <a:pt x="36845" y="19619"/>
                    <a:pt x="36954" y="19728"/>
                    <a:pt x="37088" y="19836"/>
                  </a:cubicBezTo>
                  <a:cubicBezTo>
                    <a:pt x="37005" y="19836"/>
                    <a:pt x="36954" y="19862"/>
                    <a:pt x="36877" y="19887"/>
                  </a:cubicBezTo>
                  <a:cubicBezTo>
                    <a:pt x="36686" y="19779"/>
                    <a:pt x="36475" y="19753"/>
                    <a:pt x="36290" y="19753"/>
                  </a:cubicBezTo>
                  <a:cubicBezTo>
                    <a:pt x="36131" y="19753"/>
                    <a:pt x="35997" y="19779"/>
                    <a:pt x="35837" y="19836"/>
                  </a:cubicBezTo>
                  <a:cubicBezTo>
                    <a:pt x="35729" y="19728"/>
                    <a:pt x="35627" y="19619"/>
                    <a:pt x="35544" y="19517"/>
                  </a:cubicBezTo>
                  <a:cubicBezTo>
                    <a:pt x="35250" y="19141"/>
                    <a:pt x="35040" y="18720"/>
                    <a:pt x="34804" y="18292"/>
                  </a:cubicBezTo>
                  <a:cubicBezTo>
                    <a:pt x="34268" y="17335"/>
                    <a:pt x="33713" y="16327"/>
                    <a:pt x="32647" y="16327"/>
                  </a:cubicBezTo>
                  <a:cubicBezTo>
                    <a:pt x="32411" y="16327"/>
                    <a:pt x="32143" y="16378"/>
                    <a:pt x="31850" y="16487"/>
                  </a:cubicBezTo>
                  <a:cubicBezTo>
                    <a:pt x="31639" y="16563"/>
                    <a:pt x="31397" y="16672"/>
                    <a:pt x="31186" y="16806"/>
                  </a:cubicBezTo>
                  <a:cubicBezTo>
                    <a:pt x="31741" y="16219"/>
                    <a:pt x="32328" y="15849"/>
                    <a:pt x="32992" y="15657"/>
                  </a:cubicBezTo>
                  <a:cubicBezTo>
                    <a:pt x="33234" y="15606"/>
                    <a:pt x="33445" y="15581"/>
                    <a:pt x="33630" y="15581"/>
                  </a:cubicBezTo>
                  <a:close/>
                  <a:moveTo>
                    <a:pt x="34612" y="14649"/>
                  </a:moveTo>
                  <a:cubicBezTo>
                    <a:pt x="35971" y="14649"/>
                    <a:pt x="36424" y="15900"/>
                    <a:pt x="36903" y="17201"/>
                  </a:cubicBezTo>
                  <a:cubicBezTo>
                    <a:pt x="37196" y="18082"/>
                    <a:pt x="37515" y="18981"/>
                    <a:pt x="38153" y="19517"/>
                  </a:cubicBezTo>
                  <a:cubicBezTo>
                    <a:pt x="38255" y="19594"/>
                    <a:pt x="38389" y="19677"/>
                    <a:pt x="38523" y="19753"/>
                  </a:cubicBezTo>
                  <a:cubicBezTo>
                    <a:pt x="38523" y="19753"/>
                    <a:pt x="38549" y="19779"/>
                    <a:pt x="38574" y="19779"/>
                  </a:cubicBezTo>
                  <a:cubicBezTo>
                    <a:pt x="38389" y="19779"/>
                    <a:pt x="38204" y="19836"/>
                    <a:pt x="38019" y="19887"/>
                  </a:cubicBezTo>
                  <a:cubicBezTo>
                    <a:pt x="37834" y="19804"/>
                    <a:pt x="37643" y="19779"/>
                    <a:pt x="37483" y="19779"/>
                  </a:cubicBezTo>
                  <a:lnTo>
                    <a:pt x="37273" y="19779"/>
                  </a:lnTo>
                  <a:cubicBezTo>
                    <a:pt x="37164" y="19702"/>
                    <a:pt x="37037" y="19619"/>
                    <a:pt x="36928" y="19517"/>
                  </a:cubicBezTo>
                  <a:cubicBezTo>
                    <a:pt x="36501" y="19064"/>
                    <a:pt x="36207" y="18401"/>
                    <a:pt x="35920" y="17731"/>
                  </a:cubicBezTo>
                  <a:cubicBezTo>
                    <a:pt x="35410" y="16589"/>
                    <a:pt x="34906" y="15421"/>
                    <a:pt x="33630" y="15421"/>
                  </a:cubicBezTo>
                  <a:cubicBezTo>
                    <a:pt x="33419" y="15421"/>
                    <a:pt x="33209" y="15447"/>
                    <a:pt x="32941" y="15530"/>
                  </a:cubicBezTo>
                  <a:cubicBezTo>
                    <a:pt x="32513" y="15632"/>
                    <a:pt x="32118" y="15849"/>
                    <a:pt x="31741" y="16110"/>
                  </a:cubicBezTo>
                  <a:cubicBezTo>
                    <a:pt x="32462" y="15338"/>
                    <a:pt x="33234" y="14892"/>
                    <a:pt x="34057" y="14700"/>
                  </a:cubicBezTo>
                  <a:cubicBezTo>
                    <a:pt x="34242" y="14675"/>
                    <a:pt x="34427" y="14649"/>
                    <a:pt x="34612" y="14649"/>
                  </a:cubicBezTo>
                  <a:close/>
                  <a:moveTo>
                    <a:pt x="37541" y="19913"/>
                  </a:moveTo>
                  <a:cubicBezTo>
                    <a:pt x="37617" y="19913"/>
                    <a:pt x="37700" y="19938"/>
                    <a:pt x="37777" y="19964"/>
                  </a:cubicBezTo>
                  <a:cubicBezTo>
                    <a:pt x="37751" y="19964"/>
                    <a:pt x="37726" y="19964"/>
                    <a:pt x="37700" y="19996"/>
                  </a:cubicBezTo>
                  <a:cubicBezTo>
                    <a:pt x="37643" y="19964"/>
                    <a:pt x="37592" y="19938"/>
                    <a:pt x="37541" y="19913"/>
                  </a:cubicBezTo>
                  <a:close/>
                  <a:moveTo>
                    <a:pt x="39136" y="19996"/>
                  </a:moveTo>
                  <a:lnTo>
                    <a:pt x="39161" y="20021"/>
                  </a:lnTo>
                  <a:cubicBezTo>
                    <a:pt x="39110" y="20021"/>
                    <a:pt x="39027" y="20021"/>
                    <a:pt x="38976" y="20047"/>
                  </a:cubicBezTo>
                  <a:cubicBezTo>
                    <a:pt x="39027" y="20021"/>
                    <a:pt x="39078" y="20021"/>
                    <a:pt x="39136" y="19996"/>
                  </a:cubicBezTo>
                  <a:close/>
                  <a:moveTo>
                    <a:pt x="38019" y="20047"/>
                  </a:moveTo>
                  <a:cubicBezTo>
                    <a:pt x="38019" y="20047"/>
                    <a:pt x="38045" y="20047"/>
                    <a:pt x="38070" y="20072"/>
                  </a:cubicBezTo>
                  <a:cubicBezTo>
                    <a:pt x="38045" y="20047"/>
                    <a:pt x="38019" y="20047"/>
                    <a:pt x="37962" y="20047"/>
                  </a:cubicBezTo>
                  <a:close/>
                  <a:moveTo>
                    <a:pt x="38657" y="19913"/>
                  </a:moveTo>
                  <a:cubicBezTo>
                    <a:pt x="38708" y="19913"/>
                    <a:pt x="38759" y="19913"/>
                    <a:pt x="38842" y="19938"/>
                  </a:cubicBezTo>
                  <a:cubicBezTo>
                    <a:pt x="38734" y="19964"/>
                    <a:pt x="38600" y="19996"/>
                    <a:pt x="38498" y="20021"/>
                  </a:cubicBezTo>
                  <a:cubicBezTo>
                    <a:pt x="38472" y="20047"/>
                    <a:pt x="38415" y="20047"/>
                    <a:pt x="38364" y="20072"/>
                  </a:cubicBezTo>
                  <a:cubicBezTo>
                    <a:pt x="38313" y="20021"/>
                    <a:pt x="38255" y="19996"/>
                    <a:pt x="38230" y="19964"/>
                  </a:cubicBezTo>
                  <a:cubicBezTo>
                    <a:pt x="38364" y="19938"/>
                    <a:pt x="38523" y="19913"/>
                    <a:pt x="38657" y="19913"/>
                  </a:cubicBezTo>
                  <a:close/>
                  <a:moveTo>
                    <a:pt x="29087" y="19224"/>
                  </a:moveTo>
                  <a:cubicBezTo>
                    <a:pt x="29030" y="19300"/>
                    <a:pt x="29004" y="19409"/>
                    <a:pt x="28953" y="19517"/>
                  </a:cubicBezTo>
                  <a:cubicBezTo>
                    <a:pt x="28953" y="19543"/>
                    <a:pt x="28928" y="19568"/>
                    <a:pt x="28902" y="19594"/>
                  </a:cubicBezTo>
                  <a:cubicBezTo>
                    <a:pt x="28870" y="19677"/>
                    <a:pt x="28845" y="19753"/>
                    <a:pt x="28819" y="19836"/>
                  </a:cubicBezTo>
                  <a:cubicBezTo>
                    <a:pt x="28711" y="19938"/>
                    <a:pt x="28609" y="20021"/>
                    <a:pt x="28500" y="20098"/>
                  </a:cubicBezTo>
                  <a:cubicBezTo>
                    <a:pt x="28609" y="19887"/>
                    <a:pt x="28685" y="19677"/>
                    <a:pt x="28794" y="19517"/>
                  </a:cubicBezTo>
                  <a:cubicBezTo>
                    <a:pt x="28845" y="19434"/>
                    <a:pt x="28902" y="19358"/>
                    <a:pt x="28953" y="19275"/>
                  </a:cubicBezTo>
                  <a:cubicBezTo>
                    <a:pt x="29004" y="19249"/>
                    <a:pt x="29062" y="19224"/>
                    <a:pt x="29087" y="19224"/>
                  </a:cubicBezTo>
                  <a:close/>
                  <a:moveTo>
                    <a:pt x="29004" y="19862"/>
                  </a:moveTo>
                  <a:lnTo>
                    <a:pt x="29004" y="19862"/>
                  </a:lnTo>
                  <a:cubicBezTo>
                    <a:pt x="28953" y="19938"/>
                    <a:pt x="28928" y="20021"/>
                    <a:pt x="28870" y="20098"/>
                  </a:cubicBezTo>
                  <a:cubicBezTo>
                    <a:pt x="28902" y="20047"/>
                    <a:pt x="28928" y="19996"/>
                    <a:pt x="28928" y="19938"/>
                  </a:cubicBezTo>
                  <a:cubicBezTo>
                    <a:pt x="28953" y="19913"/>
                    <a:pt x="28979" y="19887"/>
                    <a:pt x="29004" y="19862"/>
                  </a:cubicBezTo>
                  <a:close/>
                  <a:moveTo>
                    <a:pt x="37247" y="19938"/>
                  </a:moveTo>
                  <a:cubicBezTo>
                    <a:pt x="37324" y="19996"/>
                    <a:pt x="37381" y="20021"/>
                    <a:pt x="37458" y="20047"/>
                  </a:cubicBezTo>
                  <a:cubicBezTo>
                    <a:pt x="37483" y="20047"/>
                    <a:pt x="37483" y="20047"/>
                    <a:pt x="37483" y="20072"/>
                  </a:cubicBezTo>
                  <a:cubicBezTo>
                    <a:pt x="37432" y="20098"/>
                    <a:pt x="37381" y="20098"/>
                    <a:pt x="37298" y="20123"/>
                  </a:cubicBezTo>
                  <a:cubicBezTo>
                    <a:pt x="37222" y="20072"/>
                    <a:pt x="37139" y="20021"/>
                    <a:pt x="37062" y="19964"/>
                  </a:cubicBezTo>
                  <a:cubicBezTo>
                    <a:pt x="37139" y="19964"/>
                    <a:pt x="37196" y="19938"/>
                    <a:pt x="37247" y="19938"/>
                  </a:cubicBezTo>
                  <a:close/>
                  <a:moveTo>
                    <a:pt x="36290" y="19887"/>
                  </a:moveTo>
                  <a:cubicBezTo>
                    <a:pt x="36424" y="19887"/>
                    <a:pt x="36558" y="19913"/>
                    <a:pt x="36686" y="19964"/>
                  </a:cubicBezTo>
                  <a:cubicBezTo>
                    <a:pt x="36558" y="20021"/>
                    <a:pt x="36424" y="20072"/>
                    <a:pt x="36316" y="20155"/>
                  </a:cubicBezTo>
                  <a:cubicBezTo>
                    <a:pt x="36182" y="20098"/>
                    <a:pt x="36080" y="20021"/>
                    <a:pt x="35971" y="19938"/>
                  </a:cubicBezTo>
                  <a:cubicBezTo>
                    <a:pt x="36080" y="19913"/>
                    <a:pt x="36182" y="19887"/>
                    <a:pt x="36290" y="19887"/>
                  </a:cubicBezTo>
                  <a:close/>
                  <a:moveTo>
                    <a:pt x="36877" y="20047"/>
                  </a:moveTo>
                  <a:cubicBezTo>
                    <a:pt x="36954" y="20072"/>
                    <a:pt x="37062" y="20123"/>
                    <a:pt x="37139" y="20206"/>
                  </a:cubicBezTo>
                  <a:cubicBezTo>
                    <a:pt x="37062" y="20232"/>
                    <a:pt x="36979" y="20257"/>
                    <a:pt x="36903" y="20283"/>
                  </a:cubicBezTo>
                  <a:cubicBezTo>
                    <a:pt x="36769" y="20283"/>
                    <a:pt x="36635" y="20257"/>
                    <a:pt x="36501" y="20206"/>
                  </a:cubicBezTo>
                  <a:cubicBezTo>
                    <a:pt x="36609" y="20155"/>
                    <a:pt x="36743" y="20098"/>
                    <a:pt x="36877" y="20047"/>
                  </a:cubicBezTo>
                  <a:close/>
                  <a:moveTo>
                    <a:pt x="37700" y="20123"/>
                  </a:moveTo>
                  <a:cubicBezTo>
                    <a:pt x="37777" y="20155"/>
                    <a:pt x="37860" y="20181"/>
                    <a:pt x="37911" y="20181"/>
                  </a:cubicBezTo>
                  <a:cubicBezTo>
                    <a:pt x="37777" y="20232"/>
                    <a:pt x="37643" y="20257"/>
                    <a:pt x="37483" y="20283"/>
                  </a:cubicBezTo>
                  <a:cubicBezTo>
                    <a:pt x="37483" y="20257"/>
                    <a:pt x="37458" y="20257"/>
                    <a:pt x="37458" y="20232"/>
                  </a:cubicBezTo>
                  <a:cubicBezTo>
                    <a:pt x="37541" y="20206"/>
                    <a:pt x="37617" y="20181"/>
                    <a:pt x="37700" y="20123"/>
                  </a:cubicBezTo>
                  <a:close/>
                  <a:moveTo>
                    <a:pt x="32647" y="16487"/>
                  </a:moveTo>
                  <a:cubicBezTo>
                    <a:pt x="33630" y="16487"/>
                    <a:pt x="34134" y="17386"/>
                    <a:pt x="34670" y="18369"/>
                  </a:cubicBezTo>
                  <a:cubicBezTo>
                    <a:pt x="34880" y="18771"/>
                    <a:pt x="35091" y="19166"/>
                    <a:pt x="35359" y="19517"/>
                  </a:cubicBezTo>
                  <a:cubicBezTo>
                    <a:pt x="35467" y="19645"/>
                    <a:pt x="35569" y="19779"/>
                    <a:pt x="35678" y="19887"/>
                  </a:cubicBezTo>
                  <a:cubicBezTo>
                    <a:pt x="35442" y="19996"/>
                    <a:pt x="35199" y="20155"/>
                    <a:pt x="34963" y="20315"/>
                  </a:cubicBezTo>
                  <a:cubicBezTo>
                    <a:pt x="34644" y="20123"/>
                    <a:pt x="34376" y="19836"/>
                    <a:pt x="34134" y="19517"/>
                  </a:cubicBezTo>
                  <a:cubicBezTo>
                    <a:pt x="33974" y="19300"/>
                    <a:pt x="33815" y="19090"/>
                    <a:pt x="33687" y="18879"/>
                  </a:cubicBezTo>
                  <a:cubicBezTo>
                    <a:pt x="33126" y="18050"/>
                    <a:pt x="32571" y="17201"/>
                    <a:pt x="31639" y="17201"/>
                  </a:cubicBezTo>
                  <a:cubicBezTo>
                    <a:pt x="31397" y="17201"/>
                    <a:pt x="31103" y="17284"/>
                    <a:pt x="30784" y="17444"/>
                  </a:cubicBezTo>
                  <a:cubicBezTo>
                    <a:pt x="30759" y="17444"/>
                    <a:pt x="30708" y="17469"/>
                    <a:pt x="30682" y="17469"/>
                  </a:cubicBezTo>
                  <a:cubicBezTo>
                    <a:pt x="30733" y="17412"/>
                    <a:pt x="30759" y="17361"/>
                    <a:pt x="30784" y="17335"/>
                  </a:cubicBezTo>
                  <a:cubicBezTo>
                    <a:pt x="30816" y="17310"/>
                    <a:pt x="30816" y="17310"/>
                    <a:pt x="30816" y="17284"/>
                  </a:cubicBezTo>
                  <a:cubicBezTo>
                    <a:pt x="31161" y="16991"/>
                    <a:pt x="31505" y="16748"/>
                    <a:pt x="31901" y="16614"/>
                  </a:cubicBezTo>
                  <a:cubicBezTo>
                    <a:pt x="32169" y="16512"/>
                    <a:pt x="32437" y="16487"/>
                    <a:pt x="32647" y="16487"/>
                  </a:cubicBezTo>
                  <a:close/>
                  <a:moveTo>
                    <a:pt x="28609" y="19517"/>
                  </a:moveTo>
                  <a:lnTo>
                    <a:pt x="28609" y="19517"/>
                  </a:lnTo>
                  <a:cubicBezTo>
                    <a:pt x="28500" y="19753"/>
                    <a:pt x="28392" y="19964"/>
                    <a:pt x="28290" y="20232"/>
                  </a:cubicBezTo>
                  <a:cubicBezTo>
                    <a:pt x="28181" y="20315"/>
                    <a:pt x="28073" y="20366"/>
                    <a:pt x="27945" y="20417"/>
                  </a:cubicBezTo>
                  <a:cubicBezTo>
                    <a:pt x="28130" y="20047"/>
                    <a:pt x="28341" y="19753"/>
                    <a:pt x="28609" y="19517"/>
                  </a:cubicBezTo>
                  <a:close/>
                  <a:moveTo>
                    <a:pt x="35812" y="19996"/>
                  </a:moveTo>
                  <a:cubicBezTo>
                    <a:pt x="35920" y="20072"/>
                    <a:pt x="36022" y="20155"/>
                    <a:pt x="36131" y="20232"/>
                  </a:cubicBezTo>
                  <a:cubicBezTo>
                    <a:pt x="36131" y="20232"/>
                    <a:pt x="36105" y="20257"/>
                    <a:pt x="36080" y="20257"/>
                  </a:cubicBezTo>
                  <a:cubicBezTo>
                    <a:pt x="35920" y="20366"/>
                    <a:pt x="35729" y="20442"/>
                    <a:pt x="35569" y="20525"/>
                  </a:cubicBezTo>
                  <a:cubicBezTo>
                    <a:pt x="35518" y="20525"/>
                    <a:pt x="35467" y="20500"/>
                    <a:pt x="35410" y="20500"/>
                  </a:cubicBezTo>
                  <a:cubicBezTo>
                    <a:pt x="35308" y="20474"/>
                    <a:pt x="35199" y="20442"/>
                    <a:pt x="35091" y="20391"/>
                  </a:cubicBezTo>
                  <a:cubicBezTo>
                    <a:pt x="35333" y="20232"/>
                    <a:pt x="35569" y="20098"/>
                    <a:pt x="35812" y="19996"/>
                  </a:cubicBezTo>
                  <a:close/>
                  <a:moveTo>
                    <a:pt x="36316" y="20315"/>
                  </a:moveTo>
                  <a:cubicBezTo>
                    <a:pt x="36341" y="20315"/>
                    <a:pt x="36367" y="20340"/>
                    <a:pt x="36424" y="20340"/>
                  </a:cubicBezTo>
                  <a:cubicBezTo>
                    <a:pt x="36475" y="20366"/>
                    <a:pt x="36558" y="20391"/>
                    <a:pt x="36609" y="20391"/>
                  </a:cubicBezTo>
                  <a:cubicBezTo>
                    <a:pt x="36367" y="20474"/>
                    <a:pt x="36131" y="20525"/>
                    <a:pt x="35863" y="20551"/>
                  </a:cubicBezTo>
                  <a:cubicBezTo>
                    <a:pt x="35971" y="20500"/>
                    <a:pt x="36048" y="20442"/>
                    <a:pt x="36131" y="20391"/>
                  </a:cubicBezTo>
                  <a:cubicBezTo>
                    <a:pt x="36207" y="20366"/>
                    <a:pt x="36265" y="20340"/>
                    <a:pt x="36316" y="20315"/>
                  </a:cubicBezTo>
                  <a:close/>
                  <a:moveTo>
                    <a:pt x="31639" y="17361"/>
                  </a:moveTo>
                  <a:cubicBezTo>
                    <a:pt x="32488" y="17361"/>
                    <a:pt x="33017" y="18133"/>
                    <a:pt x="33553" y="18956"/>
                  </a:cubicBezTo>
                  <a:cubicBezTo>
                    <a:pt x="33687" y="19141"/>
                    <a:pt x="33815" y="19326"/>
                    <a:pt x="33949" y="19517"/>
                  </a:cubicBezTo>
                  <a:cubicBezTo>
                    <a:pt x="34217" y="19862"/>
                    <a:pt x="34485" y="20206"/>
                    <a:pt x="34829" y="20417"/>
                  </a:cubicBezTo>
                  <a:cubicBezTo>
                    <a:pt x="34644" y="20551"/>
                    <a:pt x="34453" y="20659"/>
                    <a:pt x="34268" y="20793"/>
                  </a:cubicBezTo>
                  <a:cubicBezTo>
                    <a:pt x="33630" y="20659"/>
                    <a:pt x="33100" y="20072"/>
                    <a:pt x="32622" y="19517"/>
                  </a:cubicBezTo>
                  <a:cubicBezTo>
                    <a:pt x="32596" y="19485"/>
                    <a:pt x="32596" y="19460"/>
                    <a:pt x="32571" y="19434"/>
                  </a:cubicBezTo>
                  <a:cubicBezTo>
                    <a:pt x="32009" y="18771"/>
                    <a:pt x="31422" y="18082"/>
                    <a:pt x="30625" y="18082"/>
                  </a:cubicBezTo>
                  <a:cubicBezTo>
                    <a:pt x="30497" y="18082"/>
                    <a:pt x="30389" y="18107"/>
                    <a:pt x="30229" y="18133"/>
                  </a:cubicBezTo>
                  <a:cubicBezTo>
                    <a:pt x="30306" y="18050"/>
                    <a:pt x="30363" y="17948"/>
                    <a:pt x="30414" y="17839"/>
                  </a:cubicBezTo>
                  <a:cubicBezTo>
                    <a:pt x="30440" y="17814"/>
                    <a:pt x="30465" y="17814"/>
                    <a:pt x="30465" y="17788"/>
                  </a:cubicBezTo>
                  <a:cubicBezTo>
                    <a:pt x="30599" y="17705"/>
                    <a:pt x="30708" y="17629"/>
                    <a:pt x="30842" y="17571"/>
                  </a:cubicBezTo>
                  <a:cubicBezTo>
                    <a:pt x="31135" y="17412"/>
                    <a:pt x="31397" y="17361"/>
                    <a:pt x="31639" y="17361"/>
                  </a:cubicBezTo>
                  <a:close/>
                  <a:moveTo>
                    <a:pt x="34963" y="20500"/>
                  </a:moveTo>
                  <a:cubicBezTo>
                    <a:pt x="35065" y="20551"/>
                    <a:pt x="35199" y="20602"/>
                    <a:pt x="35333" y="20634"/>
                  </a:cubicBezTo>
                  <a:cubicBezTo>
                    <a:pt x="35065" y="20736"/>
                    <a:pt x="34804" y="20793"/>
                    <a:pt x="34536" y="20793"/>
                  </a:cubicBezTo>
                  <a:lnTo>
                    <a:pt x="34510" y="20793"/>
                  </a:lnTo>
                  <a:cubicBezTo>
                    <a:pt x="34670" y="20710"/>
                    <a:pt x="34804" y="20602"/>
                    <a:pt x="34931" y="20525"/>
                  </a:cubicBezTo>
                  <a:cubicBezTo>
                    <a:pt x="34931" y="20500"/>
                    <a:pt x="34963" y="20500"/>
                    <a:pt x="34963" y="20500"/>
                  </a:cubicBezTo>
                  <a:close/>
                  <a:moveTo>
                    <a:pt x="28685" y="20123"/>
                  </a:moveTo>
                  <a:cubicBezTo>
                    <a:pt x="28685" y="20155"/>
                    <a:pt x="28685" y="20206"/>
                    <a:pt x="28660" y="20232"/>
                  </a:cubicBezTo>
                  <a:cubicBezTo>
                    <a:pt x="28609" y="20366"/>
                    <a:pt x="28551" y="20500"/>
                    <a:pt x="28500" y="20634"/>
                  </a:cubicBezTo>
                  <a:cubicBezTo>
                    <a:pt x="28424" y="20736"/>
                    <a:pt x="28315" y="20844"/>
                    <a:pt x="28207" y="20953"/>
                  </a:cubicBezTo>
                  <a:cubicBezTo>
                    <a:pt x="28232" y="20844"/>
                    <a:pt x="28290" y="20736"/>
                    <a:pt x="28315" y="20659"/>
                  </a:cubicBezTo>
                  <a:cubicBezTo>
                    <a:pt x="28341" y="20551"/>
                    <a:pt x="28366" y="20442"/>
                    <a:pt x="28424" y="20340"/>
                  </a:cubicBezTo>
                  <a:cubicBezTo>
                    <a:pt x="28500" y="20283"/>
                    <a:pt x="28609" y="20206"/>
                    <a:pt x="28685" y="20123"/>
                  </a:cubicBezTo>
                  <a:close/>
                  <a:moveTo>
                    <a:pt x="30625" y="18241"/>
                  </a:moveTo>
                  <a:cubicBezTo>
                    <a:pt x="31346" y="18241"/>
                    <a:pt x="31875" y="18847"/>
                    <a:pt x="32437" y="19517"/>
                  </a:cubicBezTo>
                  <a:lnTo>
                    <a:pt x="32462" y="19543"/>
                  </a:lnTo>
                  <a:cubicBezTo>
                    <a:pt x="32941" y="20098"/>
                    <a:pt x="33445" y="20685"/>
                    <a:pt x="34057" y="20895"/>
                  </a:cubicBezTo>
                  <a:cubicBezTo>
                    <a:pt x="33815" y="21004"/>
                    <a:pt x="33553" y="21080"/>
                    <a:pt x="33285" y="21080"/>
                  </a:cubicBezTo>
                  <a:lnTo>
                    <a:pt x="33260" y="21080"/>
                  </a:lnTo>
                  <a:cubicBezTo>
                    <a:pt x="32596" y="21080"/>
                    <a:pt x="32009" y="20551"/>
                    <a:pt x="31454" y="20021"/>
                  </a:cubicBezTo>
                  <a:cubicBezTo>
                    <a:pt x="31263" y="19836"/>
                    <a:pt x="31078" y="19677"/>
                    <a:pt x="30867" y="19517"/>
                  </a:cubicBezTo>
                  <a:cubicBezTo>
                    <a:pt x="30523" y="19224"/>
                    <a:pt x="30146" y="18981"/>
                    <a:pt x="29725" y="18930"/>
                  </a:cubicBezTo>
                  <a:cubicBezTo>
                    <a:pt x="29859" y="18745"/>
                    <a:pt x="29987" y="18528"/>
                    <a:pt x="30121" y="18343"/>
                  </a:cubicBezTo>
                  <a:cubicBezTo>
                    <a:pt x="30306" y="18267"/>
                    <a:pt x="30465" y="18241"/>
                    <a:pt x="30625" y="18241"/>
                  </a:cubicBezTo>
                  <a:close/>
                  <a:moveTo>
                    <a:pt x="28207" y="20442"/>
                  </a:moveTo>
                  <a:cubicBezTo>
                    <a:pt x="28207" y="20500"/>
                    <a:pt x="28181" y="20551"/>
                    <a:pt x="28156" y="20602"/>
                  </a:cubicBezTo>
                  <a:cubicBezTo>
                    <a:pt x="28105" y="20793"/>
                    <a:pt x="28073" y="20953"/>
                    <a:pt x="28022" y="21138"/>
                  </a:cubicBezTo>
                  <a:cubicBezTo>
                    <a:pt x="27888" y="21214"/>
                    <a:pt x="27754" y="21323"/>
                    <a:pt x="27594" y="21399"/>
                  </a:cubicBezTo>
                  <a:cubicBezTo>
                    <a:pt x="27677" y="21112"/>
                    <a:pt x="27754" y="20844"/>
                    <a:pt x="27862" y="20602"/>
                  </a:cubicBezTo>
                  <a:cubicBezTo>
                    <a:pt x="27971" y="20576"/>
                    <a:pt x="28105" y="20525"/>
                    <a:pt x="28207" y="20442"/>
                  </a:cubicBezTo>
                  <a:close/>
                  <a:moveTo>
                    <a:pt x="28315" y="21055"/>
                  </a:moveTo>
                  <a:lnTo>
                    <a:pt x="28315" y="21055"/>
                  </a:lnTo>
                  <a:cubicBezTo>
                    <a:pt x="28232" y="21214"/>
                    <a:pt x="28156" y="21374"/>
                    <a:pt x="28047" y="21533"/>
                  </a:cubicBezTo>
                  <a:cubicBezTo>
                    <a:pt x="28073" y="21431"/>
                    <a:pt x="28105" y="21348"/>
                    <a:pt x="28130" y="21240"/>
                  </a:cubicBezTo>
                  <a:lnTo>
                    <a:pt x="28156" y="21214"/>
                  </a:lnTo>
                  <a:cubicBezTo>
                    <a:pt x="28207" y="21163"/>
                    <a:pt x="28264" y="21112"/>
                    <a:pt x="28315" y="21055"/>
                  </a:cubicBezTo>
                  <a:close/>
                  <a:moveTo>
                    <a:pt x="27945" y="21374"/>
                  </a:moveTo>
                  <a:lnTo>
                    <a:pt x="27945" y="21374"/>
                  </a:lnTo>
                  <a:cubicBezTo>
                    <a:pt x="27913" y="21533"/>
                    <a:pt x="27862" y="21718"/>
                    <a:pt x="27811" y="21910"/>
                  </a:cubicBezTo>
                  <a:cubicBezTo>
                    <a:pt x="27703" y="22012"/>
                    <a:pt x="27594" y="22120"/>
                    <a:pt x="27467" y="22229"/>
                  </a:cubicBezTo>
                  <a:cubicBezTo>
                    <a:pt x="27492" y="22037"/>
                    <a:pt x="27518" y="21852"/>
                    <a:pt x="27569" y="21642"/>
                  </a:cubicBezTo>
                  <a:lnTo>
                    <a:pt x="27569" y="21591"/>
                  </a:lnTo>
                  <a:cubicBezTo>
                    <a:pt x="27703" y="21533"/>
                    <a:pt x="27837" y="21457"/>
                    <a:pt x="27945" y="21374"/>
                  </a:cubicBezTo>
                  <a:close/>
                  <a:moveTo>
                    <a:pt x="27677" y="22254"/>
                  </a:moveTo>
                  <a:cubicBezTo>
                    <a:pt x="27594" y="22465"/>
                    <a:pt x="27492" y="22650"/>
                    <a:pt x="27384" y="22835"/>
                  </a:cubicBezTo>
                  <a:cubicBezTo>
                    <a:pt x="27409" y="22707"/>
                    <a:pt x="27409" y="22573"/>
                    <a:pt x="27435" y="22439"/>
                  </a:cubicBezTo>
                  <a:cubicBezTo>
                    <a:pt x="27518" y="22388"/>
                    <a:pt x="27594" y="22331"/>
                    <a:pt x="27677" y="22254"/>
                  </a:cubicBezTo>
                  <a:close/>
                  <a:moveTo>
                    <a:pt x="38338" y="20232"/>
                  </a:moveTo>
                  <a:cubicBezTo>
                    <a:pt x="38440" y="20315"/>
                    <a:pt x="38523" y="20391"/>
                    <a:pt x="38632" y="20474"/>
                  </a:cubicBezTo>
                  <a:cubicBezTo>
                    <a:pt x="39161" y="21004"/>
                    <a:pt x="39346" y="21642"/>
                    <a:pt x="39557" y="22331"/>
                  </a:cubicBezTo>
                  <a:cubicBezTo>
                    <a:pt x="39716" y="22943"/>
                    <a:pt x="39908" y="23581"/>
                    <a:pt x="40329" y="24143"/>
                  </a:cubicBezTo>
                  <a:lnTo>
                    <a:pt x="40303" y="24143"/>
                  </a:lnTo>
                  <a:cubicBezTo>
                    <a:pt x="39212" y="23556"/>
                    <a:pt x="38868" y="22733"/>
                    <a:pt x="38498" y="21910"/>
                  </a:cubicBezTo>
                  <a:cubicBezTo>
                    <a:pt x="38281" y="21348"/>
                    <a:pt x="38045" y="20844"/>
                    <a:pt x="37617" y="20391"/>
                  </a:cubicBezTo>
                  <a:cubicBezTo>
                    <a:pt x="37860" y="20366"/>
                    <a:pt x="38096" y="20315"/>
                    <a:pt x="38338" y="20232"/>
                  </a:cubicBezTo>
                  <a:close/>
                  <a:moveTo>
                    <a:pt x="39397" y="20123"/>
                  </a:moveTo>
                  <a:cubicBezTo>
                    <a:pt x="39589" y="20232"/>
                    <a:pt x="39774" y="20417"/>
                    <a:pt x="39959" y="20659"/>
                  </a:cubicBezTo>
                  <a:cubicBezTo>
                    <a:pt x="40463" y="21272"/>
                    <a:pt x="40597" y="21986"/>
                    <a:pt x="40731" y="22733"/>
                  </a:cubicBezTo>
                  <a:cubicBezTo>
                    <a:pt x="40833" y="23313"/>
                    <a:pt x="40941" y="23926"/>
                    <a:pt x="41235" y="24538"/>
                  </a:cubicBezTo>
                  <a:cubicBezTo>
                    <a:pt x="41209" y="24513"/>
                    <a:pt x="41152" y="24487"/>
                    <a:pt x="41101" y="24487"/>
                  </a:cubicBezTo>
                  <a:cubicBezTo>
                    <a:pt x="40967" y="24404"/>
                    <a:pt x="40807" y="24353"/>
                    <a:pt x="40648" y="24302"/>
                  </a:cubicBezTo>
                  <a:cubicBezTo>
                    <a:pt x="40093" y="23664"/>
                    <a:pt x="39876" y="22969"/>
                    <a:pt x="39691" y="22305"/>
                  </a:cubicBezTo>
                  <a:cubicBezTo>
                    <a:pt x="39480" y="21591"/>
                    <a:pt x="39295" y="20921"/>
                    <a:pt x="38734" y="20366"/>
                  </a:cubicBezTo>
                  <a:cubicBezTo>
                    <a:pt x="38683" y="20315"/>
                    <a:pt x="38632" y="20283"/>
                    <a:pt x="38574" y="20232"/>
                  </a:cubicBezTo>
                  <a:cubicBezTo>
                    <a:pt x="38842" y="20206"/>
                    <a:pt x="39110" y="20181"/>
                    <a:pt x="39397" y="20123"/>
                  </a:cubicBezTo>
                  <a:close/>
                  <a:moveTo>
                    <a:pt x="40916" y="24564"/>
                  </a:moveTo>
                  <a:cubicBezTo>
                    <a:pt x="40967" y="24564"/>
                    <a:pt x="41024" y="24589"/>
                    <a:pt x="41050" y="24621"/>
                  </a:cubicBezTo>
                  <a:cubicBezTo>
                    <a:pt x="41152" y="24647"/>
                    <a:pt x="41260" y="24698"/>
                    <a:pt x="41369" y="24723"/>
                  </a:cubicBezTo>
                  <a:cubicBezTo>
                    <a:pt x="41420" y="24832"/>
                    <a:pt x="41471" y="24908"/>
                    <a:pt x="41554" y="25017"/>
                  </a:cubicBezTo>
                  <a:cubicBezTo>
                    <a:pt x="41471" y="24966"/>
                    <a:pt x="41369" y="24908"/>
                    <a:pt x="41286" y="24857"/>
                  </a:cubicBezTo>
                  <a:cubicBezTo>
                    <a:pt x="41152" y="24749"/>
                    <a:pt x="41024" y="24672"/>
                    <a:pt x="40916" y="24564"/>
                  </a:cubicBezTo>
                  <a:close/>
                  <a:moveTo>
                    <a:pt x="40386" y="19996"/>
                  </a:moveTo>
                  <a:cubicBezTo>
                    <a:pt x="40705" y="20123"/>
                    <a:pt x="40992" y="20366"/>
                    <a:pt x="41311" y="20819"/>
                  </a:cubicBezTo>
                  <a:cubicBezTo>
                    <a:pt x="41764" y="21533"/>
                    <a:pt x="41847" y="22305"/>
                    <a:pt x="41898" y="23103"/>
                  </a:cubicBezTo>
                  <a:cubicBezTo>
                    <a:pt x="41949" y="23741"/>
                    <a:pt x="42007" y="24379"/>
                    <a:pt x="42243" y="25017"/>
                  </a:cubicBezTo>
                  <a:cubicBezTo>
                    <a:pt x="42007" y="24857"/>
                    <a:pt x="41739" y="24723"/>
                    <a:pt x="41471" y="24621"/>
                  </a:cubicBezTo>
                  <a:cubicBezTo>
                    <a:pt x="41101" y="23983"/>
                    <a:pt x="40992" y="23345"/>
                    <a:pt x="40865" y="22707"/>
                  </a:cubicBezTo>
                  <a:cubicBezTo>
                    <a:pt x="40731" y="21935"/>
                    <a:pt x="40597" y="21189"/>
                    <a:pt x="40093" y="20551"/>
                  </a:cubicBezTo>
                  <a:cubicBezTo>
                    <a:pt x="39908" y="20340"/>
                    <a:pt x="39748" y="20206"/>
                    <a:pt x="39589" y="20072"/>
                  </a:cubicBezTo>
                  <a:cubicBezTo>
                    <a:pt x="39640" y="20072"/>
                    <a:pt x="39691" y="20047"/>
                    <a:pt x="39748" y="20047"/>
                  </a:cubicBezTo>
                  <a:lnTo>
                    <a:pt x="39825" y="20047"/>
                  </a:lnTo>
                  <a:cubicBezTo>
                    <a:pt x="40010" y="20021"/>
                    <a:pt x="40195" y="20021"/>
                    <a:pt x="40386" y="19996"/>
                  </a:cubicBezTo>
                  <a:close/>
                  <a:moveTo>
                    <a:pt x="41605" y="24832"/>
                  </a:moveTo>
                  <a:lnTo>
                    <a:pt x="41605" y="24832"/>
                  </a:lnTo>
                  <a:cubicBezTo>
                    <a:pt x="41873" y="24966"/>
                    <a:pt x="42141" y="25100"/>
                    <a:pt x="42377" y="25310"/>
                  </a:cubicBezTo>
                  <a:cubicBezTo>
                    <a:pt x="42402" y="25387"/>
                    <a:pt x="42460" y="25470"/>
                    <a:pt x="42485" y="25521"/>
                  </a:cubicBezTo>
                  <a:cubicBezTo>
                    <a:pt x="42351" y="25470"/>
                    <a:pt x="42217" y="25387"/>
                    <a:pt x="42083" y="25310"/>
                  </a:cubicBezTo>
                  <a:cubicBezTo>
                    <a:pt x="42032" y="25285"/>
                    <a:pt x="41949" y="25259"/>
                    <a:pt x="41898" y="25227"/>
                  </a:cubicBezTo>
                  <a:cubicBezTo>
                    <a:pt x="41790" y="25100"/>
                    <a:pt x="41688" y="24966"/>
                    <a:pt x="41605" y="24832"/>
                  </a:cubicBezTo>
                  <a:close/>
                  <a:moveTo>
                    <a:pt x="42268" y="25578"/>
                  </a:moveTo>
                  <a:cubicBezTo>
                    <a:pt x="42402" y="25655"/>
                    <a:pt x="42536" y="25738"/>
                    <a:pt x="42645" y="25814"/>
                  </a:cubicBezTo>
                  <a:cubicBezTo>
                    <a:pt x="42696" y="25840"/>
                    <a:pt x="42721" y="25897"/>
                    <a:pt x="42747" y="25948"/>
                  </a:cubicBezTo>
                  <a:cubicBezTo>
                    <a:pt x="42587" y="25840"/>
                    <a:pt x="42428" y="25706"/>
                    <a:pt x="42268" y="25578"/>
                  </a:cubicBezTo>
                  <a:close/>
                  <a:moveTo>
                    <a:pt x="27409" y="21667"/>
                  </a:moveTo>
                  <a:lnTo>
                    <a:pt x="27409" y="21667"/>
                  </a:lnTo>
                  <a:cubicBezTo>
                    <a:pt x="27384" y="21852"/>
                    <a:pt x="27358" y="22037"/>
                    <a:pt x="27333" y="22229"/>
                  </a:cubicBezTo>
                  <a:cubicBezTo>
                    <a:pt x="27307" y="22254"/>
                    <a:pt x="27307" y="22305"/>
                    <a:pt x="27307" y="22356"/>
                  </a:cubicBezTo>
                  <a:cubicBezTo>
                    <a:pt x="27090" y="22516"/>
                    <a:pt x="26854" y="22650"/>
                    <a:pt x="26561" y="22758"/>
                  </a:cubicBezTo>
                  <a:cubicBezTo>
                    <a:pt x="25285" y="23237"/>
                    <a:pt x="23345" y="23951"/>
                    <a:pt x="23237" y="25865"/>
                  </a:cubicBezTo>
                  <a:cubicBezTo>
                    <a:pt x="23211" y="25999"/>
                    <a:pt x="23211" y="26159"/>
                    <a:pt x="23237" y="26293"/>
                  </a:cubicBezTo>
                  <a:cubicBezTo>
                    <a:pt x="23103" y="25763"/>
                    <a:pt x="23052" y="25227"/>
                    <a:pt x="23128" y="24698"/>
                  </a:cubicBezTo>
                  <a:cubicBezTo>
                    <a:pt x="23422" y="22918"/>
                    <a:pt x="25074" y="22331"/>
                    <a:pt x="26880" y="21852"/>
                  </a:cubicBezTo>
                  <a:cubicBezTo>
                    <a:pt x="27065" y="21801"/>
                    <a:pt x="27250" y="21750"/>
                    <a:pt x="27409" y="21667"/>
                  </a:cubicBezTo>
                  <a:close/>
                  <a:moveTo>
                    <a:pt x="27275" y="22573"/>
                  </a:moveTo>
                  <a:lnTo>
                    <a:pt x="27275" y="22573"/>
                  </a:lnTo>
                  <a:cubicBezTo>
                    <a:pt x="27250" y="22758"/>
                    <a:pt x="27199" y="22943"/>
                    <a:pt x="27173" y="23128"/>
                  </a:cubicBezTo>
                  <a:cubicBezTo>
                    <a:pt x="26931" y="23396"/>
                    <a:pt x="26669" y="23607"/>
                    <a:pt x="26267" y="23792"/>
                  </a:cubicBezTo>
                  <a:cubicBezTo>
                    <a:pt x="25176" y="24353"/>
                    <a:pt x="23530" y="25176"/>
                    <a:pt x="23479" y="26880"/>
                  </a:cubicBezTo>
                  <a:cubicBezTo>
                    <a:pt x="23396" y="26535"/>
                    <a:pt x="23345" y="26216"/>
                    <a:pt x="23371" y="25865"/>
                  </a:cubicBezTo>
                  <a:cubicBezTo>
                    <a:pt x="23479" y="24194"/>
                    <a:pt x="24966" y="23505"/>
                    <a:pt x="26612" y="22892"/>
                  </a:cubicBezTo>
                  <a:cubicBezTo>
                    <a:pt x="26854" y="22809"/>
                    <a:pt x="27065" y="22707"/>
                    <a:pt x="27275" y="22573"/>
                  </a:cubicBezTo>
                  <a:close/>
                  <a:moveTo>
                    <a:pt x="27065" y="23422"/>
                  </a:moveTo>
                  <a:lnTo>
                    <a:pt x="27065" y="23422"/>
                  </a:lnTo>
                  <a:cubicBezTo>
                    <a:pt x="26905" y="23983"/>
                    <a:pt x="26612" y="24462"/>
                    <a:pt x="25999" y="24857"/>
                  </a:cubicBezTo>
                  <a:cubicBezTo>
                    <a:pt x="25125" y="25444"/>
                    <a:pt x="23849" y="26293"/>
                    <a:pt x="23690" y="27594"/>
                  </a:cubicBezTo>
                  <a:cubicBezTo>
                    <a:pt x="23664" y="27409"/>
                    <a:pt x="23639" y="27224"/>
                    <a:pt x="23607" y="27039"/>
                  </a:cubicBezTo>
                  <a:cubicBezTo>
                    <a:pt x="23556" y="25470"/>
                    <a:pt x="24883" y="24672"/>
                    <a:pt x="26350" y="23926"/>
                  </a:cubicBezTo>
                  <a:cubicBezTo>
                    <a:pt x="26637" y="23792"/>
                    <a:pt x="26880" y="23607"/>
                    <a:pt x="27065" y="23422"/>
                  </a:cubicBezTo>
                  <a:close/>
                  <a:moveTo>
                    <a:pt x="40463" y="32169"/>
                  </a:moveTo>
                  <a:cubicBezTo>
                    <a:pt x="40463" y="32220"/>
                    <a:pt x="40488" y="32245"/>
                    <a:pt x="40514" y="32303"/>
                  </a:cubicBezTo>
                  <a:cubicBezTo>
                    <a:pt x="40546" y="32405"/>
                    <a:pt x="40571" y="32488"/>
                    <a:pt x="40622" y="32596"/>
                  </a:cubicBezTo>
                  <a:cubicBezTo>
                    <a:pt x="40571" y="32673"/>
                    <a:pt x="40546" y="32756"/>
                    <a:pt x="40514" y="32807"/>
                  </a:cubicBezTo>
                  <a:cubicBezTo>
                    <a:pt x="40463" y="32596"/>
                    <a:pt x="40437" y="32379"/>
                    <a:pt x="40463" y="32169"/>
                  </a:cubicBezTo>
                  <a:close/>
                  <a:moveTo>
                    <a:pt x="40673" y="32807"/>
                  </a:moveTo>
                  <a:cubicBezTo>
                    <a:pt x="40756" y="33043"/>
                    <a:pt x="40807" y="33311"/>
                    <a:pt x="40782" y="33604"/>
                  </a:cubicBezTo>
                  <a:cubicBezTo>
                    <a:pt x="40756" y="33630"/>
                    <a:pt x="40731" y="33681"/>
                    <a:pt x="40705" y="33713"/>
                  </a:cubicBezTo>
                  <a:cubicBezTo>
                    <a:pt x="40673" y="33604"/>
                    <a:pt x="40648" y="33470"/>
                    <a:pt x="40622" y="33362"/>
                  </a:cubicBezTo>
                  <a:cubicBezTo>
                    <a:pt x="40597" y="33285"/>
                    <a:pt x="40597" y="33202"/>
                    <a:pt x="40571" y="33151"/>
                  </a:cubicBezTo>
                  <a:cubicBezTo>
                    <a:pt x="40571" y="33100"/>
                    <a:pt x="40571" y="33075"/>
                    <a:pt x="40597" y="33043"/>
                  </a:cubicBezTo>
                  <a:cubicBezTo>
                    <a:pt x="40622" y="32966"/>
                    <a:pt x="40648" y="32883"/>
                    <a:pt x="40673" y="32807"/>
                  </a:cubicBezTo>
                  <a:close/>
                  <a:moveTo>
                    <a:pt x="40514" y="33604"/>
                  </a:moveTo>
                  <a:lnTo>
                    <a:pt x="40514" y="33604"/>
                  </a:lnTo>
                  <a:cubicBezTo>
                    <a:pt x="40546" y="33738"/>
                    <a:pt x="40571" y="33840"/>
                    <a:pt x="40597" y="33949"/>
                  </a:cubicBezTo>
                  <a:cubicBezTo>
                    <a:pt x="40571" y="33974"/>
                    <a:pt x="40571" y="33974"/>
                    <a:pt x="40571" y="34000"/>
                  </a:cubicBezTo>
                  <a:cubicBezTo>
                    <a:pt x="40571" y="34032"/>
                    <a:pt x="40546" y="34057"/>
                    <a:pt x="40546" y="34083"/>
                  </a:cubicBezTo>
                  <a:cubicBezTo>
                    <a:pt x="40514" y="33923"/>
                    <a:pt x="40514" y="33764"/>
                    <a:pt x="40514" y="33604"/>
                  </a:cubicBezTo>
                  <a:close/>
                  <a:moveTo>
                    <a:pt x="40622" y="34536"/>
                  </a:moveTo>
                  <a:lnTo>
                    <a:pt x="40622" y="34670"/>
                  </a:lnTo>
                  <a:cubicBezTo>
                    <a:pt x="40597" y="34638"/>
                    <a:pt x="40597" y="34612"/>
                    <a:pt x="40597" y="34587"/>
                  </a:cubicBezTo>
                  <a:cubicBezTo>
                    <a:pt x="40597" y="34561"/>
                    <a:pt x="40622" y="34561"/>
                    <a:pt x="40622" y="34536"/>
                  </a:cubicBezTo>
                  <a:close/>
                  <a:moveTo>
                    <a:pt x="23639" y="27971"/>
                  </a:moveTo>
                  <a:cubicBezTo>
                    <a:pt x="23664" y="27996"/>
                    <a:pt x="23690" y="28047"/>
                    <a:pt x="23690" y="28098"/>
                  </a:cubicBezTo>
                  <a:cubicBezTo>
                    <a:pt x="23690" y="28156"/>
                    <a:pt x="23715" y="28207"/>
                    <a:pt x="23715" y="28258"/>
                  </a:cubicBezTo>
                  <a:cubicBezTo>
                    <a:pt x="23766" y="28634"/>
                    <a:pt x="23926" y="29004"/>
                    <a:pt x="24117" y="29349"/>
                  </a:cubicBezTo>
                  <a:cubicBezTo>
                    <a:pt x="24302" y="30229"/>
                    <a:pt x="24194" y="31001"/>
                    <a:pt x="23766" y="31607"/>
                  </a:cubicBezTo>
                  <a:cubicBezTo>
                    <a:pt x="23664" y="31741"/>
                    <a:pt x="23581" y="31875"/>
                    <a:pt x="23447" y="32035"/>
                  </a:cubicBezTo>
                  <a:cubicBezTo>
                    <a:pt x="22969" y="32673"/>
                    <a:pt x="22363" y="33496"/>
                    <a:pt x="22490" y="34319"/>
                  </a:cubicBezTo>
                  <a:cubicBezTo>
                    <a:pt x="22573" y="34797"/>
                    <a:pt x="22809" y="35148"/>
                    <a:pt x="23128" y="35410"/>
                  </a:cubicBezTo>
                  <a:cubicBezTo>
                    <a:pt x="22280" y="35040"/>
                    <a:pt x="21533" y="34510"/>
                    <a:pt x="21508" y="33579"/>
                  </a:cubicBezTo>
                  <a:cubicBezTo>
                    <a:pt x="21457" y="32756"/>
                    <a:pt x="22120" y="32009"/>
                    <a:pt x="22707" y="31346"/>
                  </a:cubicBezTo>
                  <a:cubicBezTo>
                    <a:pt x="22841" y="31212"/>
                    <a:pt x="22969" y="31078"/>
                    <a:pt x="23077" y="30918"/>
                  </a:cubicBezTo>
                  <a:cubicBezTo>
                    <a:pt x="23715" y="30204"/>
                    <a:pt x="23900" y="29189"/>
                    <a:pt x="23639" y="27971"/>
                  </a:cubicBezTo>
                  <a:close/>
                  <a:moveTo>
                    <a:pt x="24328" y="29693"/>
                  </a:moveTo>
                  <a:cubicBezTo>
                    <a:pt x="24404" y="29853"/>
                    <a:pt x="24513" y="29987"/>
                    <a:pt x="24621" y="30146"/>
                  </a:cubicBezTo>
                  <a:lnTo>
                    <a:pt x="24647" y="30172"/>
                  </a:lnTo>
                  <a:cubicBezTo>
                    <a:pt x="24940" y="31027"/>
                    <a:pt x="24915" y="31741"/>
                    <a:pt x="24564" y="32379"/>
                  </a:cubicBezTo>
                  <a:cubicBezTo>
                    <a:pt x="24487" y="32513"/>
                    <a:pt x="24404" y="32647"/>
                    <a:pt x="24328" y="32807"/>
                  </a:cubicBezTo>
                  <a:cubicBezTo>
                    <a:pt x="23926" y="33470"/>
                    <a:pt x="23447" y="34293"/>
                    <a:pt x="23639" y="35065"/>
                  </a:cubicBezTo>
                  <a:cubicBezTo>
                    <a:pt x="23715" y="35333"/>
                    <a:pt x="23849" y="35569"/>
                    <a:pt x="24034" y="35754"/>
                  </a:cubicBezTo>
                  <a:cubicBezTo>
                    <a:pt x="23320" y="35467"/>
                    <a:pt x="22758" y="35065"/>
                    <a:pt x="22650" y="34293"/>
                  </a:cubicBezTo>
                  <a:cubicBezTo>
                    <a:pt x="22522" y="33553"/>
                    <a:pt x="23077" y="32781"/>
                    <a:pt x="23581" y="32118"/>
                  </a:cubicBezTo>
                  <a:cubicBezTo>
                    <a:pt x="23690" y="31984"/>
                    <a:pt x="23798" y="31824"/>
                    <a:pt x="23875" y="31690"/>
                  </a:cubicBezTo>
                  <a:cubicBezTo>
                    <a:pt x="24277" y="31129"/>
                    <a:pt x="24404" y="30465"/>
                    <a:pt x="24328" y="29693"/>
                  </a:cubicBezTo>
                  <a:close/>
                  <a:moveTo>
                    <a:pt x="24915" y="30574"/>
                  </a:moveTo>
                  <a:cubicBezTo>
                    <a:pt x="25495" y="31531"/>
                    <a:pt x="25655" y="32379"/>
                    <a:pt x="25361" y="33151"/>
                  </a:cubicBezTo>
                  <a:cubicBezTo>
                    <a:pt x="25310" y="33285"/>
                    <a:pt x="25234" y="33445"/>
                    <a:pt x="25176" y="33579"/>
                  </a:cubicBezTo>
                  <a:cubicBezTo>
                    <a:pt x="24883" y="34268"/>
                    <a:pt x="24513" y="35091"/>
                    <a:pt x="24806" y="35812"/>
                  </a:cubicBezTo>
                  <a:cubicBezTo>
                    <a:pt x="24832" y="35888"/>
                    <a:pt x="24857" y="35971"/>
                    <a:pt x="24915" y="36022"/>
                  </a:cubicBezTo>
                  <a:cubicBezTo>
                    <a:pt x="24755" y="35997"/>
                    <a:pt x="24596" y="35946"/>
                    <a:pt x="24436" y="35888"/>
                  </a:cubicBezTo>
                  <a:cubicBezTo>
                    <a:pt x="24117" y="35703"/>
                    <a:pt x="23900" y="35410"/>
                    <a:pt x="23798" y="35014"/>
                  </a:cubicBezTo>
                  <a:cubicBezTo>
                    <a:pt x="23607" y="34319"/>
                    <a:pt x="24060" y="33553"/>
                    <a:pt x="24436" y="32883"/>
                  </a:cubicBezTo>
                  <a:cubicBezTo>
                    <a:pt x="24538" y="32724"/>
                    <a:pt x="24621" y="32596"/>
                    <a:pt x="24698" y="32462"/>
                  </a:cubicBezTo>
                  <a:cubicBezTo>
                    <a:pt x="24991" y="31901"/>
                    <a:pt x="25042" y="31263"/>
                    <a:pt x="24915" y="30574"/>
                  </a:cubicBezTo>
                  <a:close/>
                  <a:moveTo>
                    <a:pt x="35091" y="36290"/>
                  </a:moveTo>
                  <a:lnTo>
                    <a:pt x="35091" y="36290"/>
                  </a:lnTo>
                  <a:cubicBezTo>
                    <a:pt x="35040" y="36392"/>
                    <a:pt x="35014" y="36501"/>
                    <a:pt x="34963" y="36609"/>
                  </a:cubicBezTo>
                  <a:cubicBezTo>
                    <a:pt x="34855" y="36635"/>
                    <a:pt x="34746" y="36635"/>
                    <a:pt x="34670" y="36660"/>
                  </a:cubicBezTo>
                  <a:cubicBezTo>
                    <a:pt x="34804" y="36501"/>
                    <a:pt x="34931" y="36367"/>
                    <a:pt x="35091" y="36290"/>
                  </a:cubicBezTo>
                  <a:close/>
                  <a:moveTo>
                    <a:pt x="40412" y="34855"/>
                  </a:moveTo>
                  <a:lnTo>
                    <a:pt x="40412" y="35308"/>
                  </a:lnTo>
                  <a:cubicBezTo>
                    <a:pt x="39933" y="36207"/>
                    <a:pt x="39078" y="36660"/>
                    <a:pt x="38281" y="36660"/>
                  </a:cubicBezTo>
                  <a:cubicBezTo>
                    <a:pt x="38070" y="36660"/>
                    <a:pt x="37885" y="36635"/>
                    <a:pt x="37700" y="36552"/>
                  </a:cubicBezTo>
                  <a:cubicBezTo>
                    <a:pt x="37483" y="36501"/>
                    <a:pt x="37298" y="36392"/>
                    <a:pt x="37088" y="36290"/>
                  </a:cubicBezTo>
                  <a:cubicBezTo>
                    <a:pt x="36877" y="36156"/>
                    <a:pt x="36635" y="36048"/>
                    <a:pt x="36367" y="35971"/>
                  </a:cubicBezTo>
                  <a:cubicBezTo>
                    <a:pt x="36207" y="35914"/>
                    <a:pt x="36048" y="35888"/>
                    <a:pt x="35888" y="35888"/>
                  </a:cubicBezTo>
                  <a:cubicBezTo>
                    <a:pt x="35729" y="35888"/>
                    <a:pt x="35601" y="35914"/>
                    <a:pt x="35467" y="35946"/>
                  </a:cubicBezTo>
                  <a:cubicBezTo>
                    <a:pt x="35786" y="35544"/>
                    <a:pt x="36182" y="35333"/>
                    <a:pt x="36660" y="35333"/>
                  </a:cubicBezTo>
                  <a:cubicBezTo>
                    <a:pt x="36743" y="35333"/>
                    <a:pt x="36820" y="35333"/>
                    <a:pt x="36903" y="35359"/>
                  </a:cubicBezTo>
                  <a:cubicBezTo>
                    <a:pt x="37139" y="35384"/>
                    <a:pt x="37381" y="35467"/>
                    <a:pt x="37592" y="35544"/>
                  </a:cubicBezTo>
                  <a:cubicBezTo>
                    <a:pt x="37802" y="35627"/>
                    <a:pt x="37994" y="35703"/>
                    <a:pt x="38204" y="35754"/>
                  </a:cubicBezTo>
                  <a:cubicBezTo>
                    <a:pt x="38364" y="35786"/>
                    <a:pt x="38498" y="35786"/>
                    <a:pt x="38632" y="35786"/>
                  </a:cubicBezTo>
                  <a:cubicBezTo>
                    <a:pt x="39346" y="35786"/>
                    <a:pt x="39984" y="35410"/>
                    <a:pt x="40412" y="34855"/>
                  </a:cubicBezTo>
                  <a:close/>
                  <a:moveTo>
                    <a:pt x="25604" y="36475"/>
                  </a:moveTo>
                  <a:cubicBezTo>
                    <a:pt x="25814" y="36526"/>
                    <a:pt x="25999" y="36552"/>
                    <a:pt x="26216" y="36584"/>
                  </a:cubicBezTo>
                  <a:cubicBezTo>
                    <a:pt x="26318" y="36635"/>
                    <a:pt x="26401" y="36686"/>
                    <a:pt x="26510" y="36743"/>
                  </a:cubicBezTo>
                  <a:cubicBezTo>
                    <a:pt x="26191" y="36686"/>
                    <a:pt x="25872" y="36609"/>
                    <a:pt x="25604" y="36475"/>
                  </a:cubicBezTo>
                  <a:close/>
                  <a:moveTo>
                    <a:pt x="26669" y="36660"/>
                  </a:moveTo>
                  <a:cubicBezTo>
                    <a:pt x="26829" y="36686"/>
                    <a:pt x="26988" y="36711"/>
                    <a:pt x="27116" y="36743"/>
                  </a:cubicBezTo>
                  <a:cubicBezTo>
                    <a:pt x="27199" y="36743"/>
                    <a:pt x="27250" y="36769"/>
                    <a:pt x="27307" y="36794"/>
                  </a:cubicBezTo>
                  <a:cubicBezTo>
                    <a:pt x="27173" y="36794"/>
                    <a:pt x="27014" y="36769"/>
                    <a:pt x="26854" y="36769"/>
                  </a:cubicBezTo>
                  <a:cubicBezTo>
                    <a:pt x="26797" y="36711"/>
                    <a:pt x="26720" y="36686"/>
                    <a:pt x="26669" y="36660"/>
                  </a:cubicBezTo>
                  <a:close/>
                  <a:moveTo>
                    <a:pt x="34906" y="36769"/>
                  </a:moveTo>
                  <a:cubicBezTo>
                    <a:pt x="34855" y="36954"/>
                    <a:pt x="34829" y="37139"/>
                    <a:pt x="34772" y="37349"/>
                  </a:cubicBezTo>
                  <a:cubicBezTo>
                    <a:pt x="34644" y="37298"/>
                    <a:pt x="34510" y="37298"/>
                    <a:pt x="34351" y="37298"/>
                  </a:cubicBezTo>
                  <a:lnTo>
                    <a:pt x="34268" y="37298"/>
                  </a:lnTo>
                  <a:cubicBezTo>
                    <a:pt x="34351" y="37139"/>
                    <a:pt x="34402" y="37005"/>
                    <a:pt x="34510" y="36903"/>
                  </a:cubicBezTo>
                  <a:cubicBezTo>
                    <a:pt x="34644" y="36820"/>
                    <a:pt x="34772" y="36794"/>
                    <a:pt x="34906" y="36769"/>
                  </a:cubicBezTo>
                  <a:close/>
                  <a:moveTo>
                    <a:pt x="34242" y="37030"/>
                  </a:moveTo>
                  <a:cubicBezTo>
                    <a:pt x="34191" y="37113"/>
                    <a:pt x="34166" y="37164"/>
                    <a:pt x="34134" y="37247"/>
                  </a:cubicBezTo>
                  <a:cubicBezTo>
                    <a:pt x="34108" y="37273"/>
                    <a:pt x="34108" y="37298"/>
                    <a:pt x="34108" y="37298"/>
                  </a:cubicBezTo>
                  <a:cubicBezTo>
                    <a:pt x="34006" y="37324"/>
                    <a:pt x="33923" y="37349"/>
                    <a:pt x="33847" y="37381"/>
                  </a:cubicBezTo>
                  <a:cubicBezTo>
                    <a:pt x="33949" y="37247"/>
                    <a:pt x="34083" y="37113"/>
                    <a:pt x="34242" y="37030"/>
                  </a:cubicBezTo>
                  <a:close/>
                  <a:moveTo>
                    <a:pt x="40412" y="35595"/>
                  </a:moveTo>
                  <a:lnTo>
                    <a:pt x="40412" y="35946"/>
                  </a:lnTo>
                  <a:cubicBezTo>
                    <a:pt x="40386" y="36073"/>
                    <a:pt x="40329" y="36182"/>
                    <a:pt x="40278" y="36290"/>
                  </a:cubicBezTo>
                  <a:cubicBezTo>
                    <a:pt x="39850" y="37088"/>
                    <a:pt x="38951" y="37700"/>
                    <a:pt x="38019" y="37700"/>
                  </a:cubicBezTo>
                  <a:cubicBezTo>
                    <a:pt x="37726" y="37700"/>
                    <a:pt x="37432" y="37643"/>
                    <a:pt x="37139" y="37509"/>
                  </a:cubicBezTo>
                  <a:cubicBezTo>
                    <a:pt x="36928" y="37432"/>
                    <a:pt x="36743" y="37298"/>
                    <a:pt x="36558" y="37164"/>
                  </a:cubicBezTo>
                  <a:cubicBezTo>
                    <a:pt x="36316" y="37005"/>
                    <a:pt x="36080" y="36845"/>
                    <a:pt x="35812" y="36743"/>
                  </a:cubicBezTo>
                  <a:cubicBezTo>
                    <a:pt x="35569" y="36660"/>
                    <a:pt x="35359" y="36609"/>
                    <a:pt x="35123" y="36609"/>
                  </a:cubicBezTo>
                  <a:cubicBezTo>
                    <a:pt x="35174" y="36450"/>
                    <a:pt x="35250" y="36290"/>
                    <a:pt x="35333" y="36156"/>
                  </a:cubicBezTo>
                  <a:cubicBezTo>
                    <a:pt x="35518" y="36105"/>
                    <a:pt x="35703" y="36048"/>
                    <a:pt x="35888" y="36048"/>
                  </a:cubicBezTo>
                  <a:cubicBezTo>
                    <a:pt x="36022" y="36048"/>
                    <a:pt x="36182" y="36073"/>
                    <a:pt x="36341" y="36105"/>
                  </a:cubicBezTo>
                  <a:cubicBezTo>
                    <a:pt x="36584" y="36182"/>
                    <a:pt x="36794" y="36290"/>
                    <a:pt x="37037" y="36424"/>
                  </a:cubicBezTo>
                  <a:cubicBezTo>
                    <a:pt x="37222" y="36526"/>
                    <a:pt x="37432" y="36635"/>
                    <a:pt x="37643" y="36686"/>
                  </a:cubicBezTo>
                  <a:cubicBezTo>
                    <a:pt x="37860" y="36769"/>
                    <a:pt x="38096" y="36820"/>
                    <a:pt x="38313" y="36820"/>
                  </a:cubicBezTo>
                  <a:cubicBezTo>
                    <a:pt x="39187" y="36820"/>
                    <a:pt x="39959" y="36290"/>
                    <a:pt x="40412" y="35595"/>
                  </a:cubicBezTo>
                  <a:close/>
                  <a:moveTo>
                    <a:pt x="34032" y="37483"/>
                  </a:moveTo>
                  <a:lnTo>
                    <a:pt x="34032" y="37483"/>
                  </a:lnTo>
                  <a:cubicBezTo>
                    <a:pt x="33949" y="37643"/>
                    <a:pt x="33898" y="37802"/>
                    <a:pt x="33847" y="37987"/>
                  </a:cubicBezTo>
                  <a:cubicBezTo>
                    <a:pt x="33764" y="37962"/>
                    <a:pt x="33687" y="37962"/>
                    <a:pt x="33604" y="37962"/>
                  </a:cubicBezTo>
                  <a:cubicBezTo>
                    <a:pt x="33528" y="37962"/>
                    <a:pt x="33470" y="37962"/>
                    <a:pt x="33394" y="37987"/>
                  </a:cubicBezTo>
                  <a:cubicBezTo>
                    <a:pt x="33419" y="37962"/>
                    <a:pt x="33419" y="37936"/>
                    <a:pt x="33419" y="37911"/>
                  </a:cubicBezTo>
                  <a:cubicBezTo>
                    <a:pt x="33496" y="37802"/>
                    <a:pt x="33553" y="37700"/>
                    <a:pt x="33630" y="37617"/>
                  </a:cubicBezTo>
                  <a:cubicBezTo>
                    <a:pt x="33764" y="37541"/>
                    <a:pt x="33898" y="37509"/>
                    <a:pt x="34032" y="37483"/>
                  </a:cubicBezTo>
                  <a:close/>
                  <a:moveTo>
                    <a:pt x="33336" y="37777"/>
                  </a:moveTo>
                  <a:cubicBezTo>
                    <a:pt x="33336" y="37802"/>
                    <a:pt x="33311" y="37802"/>
                    <a:pt x="33311" y="37828"/>
                  </a:cubicBezTo>
                  <a:cubicBezTo>
                    <a:pt x="33260" y="37885"/>
                    <a:pt x="33234" y="37936"/>
                    <a:pt x="33209" y="38019"/>
                  </a:cubicBezTo>
                  <a:cubicBezTo>
                    <a:pt x="33126" y="38019"/>
                    <a:pt x="33049" y="38045"/>
                    <a:pt x="32992" y="38070"/>
                  </a:cubicBezTo>
                  <a:cubicBezTo>
                    <a:pt x="33100" y="37962"/>
                    <a:pt x="33209" y="37860"/>
                    <a:pt x="33336" y="37777"/>
                  </a:cubicBezTo>
                  <a:close/>
                  <a:moveTo>
                    <a:pt x="34376" y="37432"/>
                  </a:moveTo>
                  <a:cubicBezTo>
                    <a:pt x="34485" y="37432"/>
                    <a:pt x="34612" y="37458"/>
                    <a:pt x="34746" y="37483"/>
                  </a:cubicBezTo>
                  <a:cubicBezTo>
                    <a:pt x="34746" y="37509"/>
                    <a:pt x="34746" y="37541"/>
                    <a:pt x="34721" y="37566"/>
                  </a:cubicBezTo>
                  <a:cubicBezTo>
                    <a:pt x="34695" y="37777"/>
                    <a:pt x="34644" y="38019"/>
                    <a:pt x="34587" y="38230"/>
                  </a:cubicBezTo>
                  <a:cubicBezTo>
                    <a:pt x="34376" y="38121"/>
                    <a:pt x="34191" y="38045"/>
                    <a:pt x="34006" y="38019"/>
                  </a:cubicBezTo>
                  <a:cubicBezTo>
                    <a:pt x="34057" y="37828"/>
                    <a:pt x="34134" y="37643"/>
                    <a:pt x="34191" y="37458"/>
                  </a:cubicBezTo>
                  <a:cubicBezTo>
                    <a:pt x="34242" y="37458"/>
                    <a:pt x="34293" y="37432"/>
                    <a:pt x="34376" y="37432"/>
                  </a:cubicBezTo>
                  <a:close/>
                  <a:moveTo>
                    <a:pt x="33100" y="38179"/>
                  </a:moveTo>
                  <a:lnTo>
                    <a:pt x="33100" y="38179"/>
                  </a:lnTo>
                  <a:cubicBezTo>
                    <a:pt x="33049" y="38338"/>
                    <a:pt x="32966" y="38466"/>
                    <a:pt x="32890" y="38625"/>
                  </a:cubicBezTo>
                  <a:lnTo>
                    <a:pt x="32832" y="38625"/>
                  </a:lnTo>
                  <a:cubicBezTo>
                    <a:pt x="32730" y="38625"/>
                    <a:pt x="32622" y="38625"/>
                    <a:pt x="32488" y="38657"/>
                  </a:cubicBezTo>
                  <a:cubicBezTo>
                    <a:pt x="32539" y="38600"/>
                    <a:pt x="32571" y="38549"/>
                    <a:pt x="32596" y="38523"/>
                  </a:cubicBezTo>
                  <a:cubicBezTo>
                    <a:pt x="32647" y="38440"/>
                    <a:pt x="32698" y="38389"/>
                    <a:pt x="32756" y="38338"/>
                  </a:cubicBezTo>
                  <a:cubicBezTo>
                    <a:pt x="32858" y="38255"/>
                    <a:pt x="32992" y="38230"/>
                    <a:pt x="33100" y="38179"/>
                  </a:cubicBezTo>
                  <a:close/>
                  <a:moveTo>
                    <a:pt x="32411" y="38523"/>
                  </a:moveTo>
                  <a:cubicBezTo>
                    <a:pt x="32354" y="38574"/>
                    <a:pt x="32328" y="38657"/>
                    <a:pt x="32303" y="38708"/>
                  </a:cubicBezTo>
                  <a:cubicBezTo>
                    <a:pt x="32220" y="38708"/>
                    <a:pt x="32169" y="38734"/>
                    <a:pt x="32118" y="38759"/>
                  </a:cubicBezTo>
                  <a:cubicBezTo>
                    <a:pt x="32220" y="38683"/>
                    <a:pt x="32303" y="38600"/>
                    <a:pt x="32411" y="38523"/>
                  </a:cubicBezTo>
                  <a:close/>
                  <a:moveTo>
                    <a:pt x="33789" y="38121"/>
                  </a:moveTo>
                  <a:lnTo>
                    <a:pt x="33789" y="38147"/>
                  </a:lnTo>
                  <a:cubicBezTo>
                    <a:pt x="33713" y="38364"/>
                    <a:pt x="33655" y="38549"/>
                    <a:pt x="33579" y="38759"/>
                  </a:cubicBezTo>
                  <a:cubicBezTo>
                    <a:pt x="33394" y="38708"/>
                    <a:pt x="33234" y="38657"/>
                    <a:pt x="33049" y="38625"/>
                  </a:cubicBezTo>
                  <a:cubicBezTo>
                    <a:pt x="33126" y="38466"/>
                    <a:pt x="33209" y="38306"/>
                    <a:pt x="33311" y="38147"/>
                  </a:cubicBezTo>
                  <a:cubicBezTo>
                    <a:pt x="33394" y="38121"/>
                    <a:pt x="33496" y="38121"/>
                    <a:pt x="33604" y="38121"/>
                  </a:cubicBezTo>
                  <a:close/>
                  <a:moveTo>
                    <a:pt x="40386" y="36367"/>
                  </a:moveTo>
                  <a:lnTo>
                    <a:pt x="40386" y="36526"/>
                  </a:lnTo>
                  <a:cubicBezTo>
                    <a:pt x="40329" y="36871"/>
                    <a:pt x="40252" y="37190"/>
                    <a:pt x="40035" y="37483"/>
                  </a:cubicBezTo>
                  <a:cubicBezTo>
                    <a:pt x="39455" y="38364"/>
                    <a:pt x="38549" y="38759"/>
                    <a:pt x="37726" y="38759"/>
                  </a:cubicBezTo>
                  <a:cubicBezTo>
                    <a:pt x="37298" y="38759"/>
                    <a:pt x="36903" y="38657"/>
                    <a:pt x="36584" y="38466"/>
                  </a:cubicBezTo>
                  <a:cubicBezTo>
                    <a:pt x="36367" y="38338"/>
                    <a:pt x="36182" y="38179"/>
                    <a:pt x="35997" y="38045"/>
                  </a:cubicBezTo>
                  <a:cubicBezTo>
                    <a:pt x="35761" y="37860"/>
                    <a:pt x="35518" y="37643"/>
                    <a:pt x="35250" y="37509"/>
                  </a:cubicBezTo>
                  <a:cubicBezTo>
                    <a:pt x="35148" y="37458"/>
                    <a:pt x="35040" y="37407"/>
                    <a:pt x="34931" y="37381"/>
                  </a:cubicBezTo>
                  <a:cubicBezTo>
                    <a:pt x="34963" y="37164"/>
                    <a:pt x="35014" y="36954"/>
                    <a:pt x="35065" y="36769"/>
                  </a:cubicBezTo>
                  <a:lnTo>
                    <a:pt x="35123" y="36769"/>
                  </a:lnTo>
                  <a:cubicBezTo>
                    <a:pt x="35333" y="36769"/>
                    <a:pt x="35544" y="36794"/>
                    <a:pt x="35761" y="36871"/>
                  </a:cubicBezTo>
                  <a:cubicBezTo>
                    <a:pt x="35997" y="36979"/>
                    <a:pt x="36239" y="37139"/>
                    <a:pt x="36450" y="37273"/>
                  </a:cubicBezTo>
                  <a:cubicBezTo>
                    <a:pt x="36660" y="37407"/>
                    <a:pt x="36845" y="37541"/>
                    <a:pt x="37088" y="37643"/>
                  </a:cubicBezTo>
                  <a:cubicBezTo>
                    <a:pt x="37381" y="37802"/>
                    <a:pt x="37700" y="37860"/>
                    <a:pt x="38019" y="37860"/>
                  </a:cubicBezTo>
                  <a:cubicBezTo>
                    <a:pt x="39002" y="37860"/>
                    <a:pt x="39933" y="37190"/>
                    <a:pt x="40386" y="36367"/>
                  </a:cubicBezTo>
                  <a:close/>
                  <a:moveTo>
                    <a:pt x="21457" y="36526"/>
                  </a:moveTo>
                  <a:lnTo>
                    <a:pt x="21457" y="36871"/>
                  </a:lnTo>
                  <a:cubicBezTo>
                    <a:pt x="21750" y="37566"/>
                    <a:pt x="21910" y="38281"/>
                    <a:pt x="22012" y="39053"/>
                  </a:cubicBezTo>
                  <a:lnTo>
                    <a:pt x="22146" y="39053"/>
                  </a:lnTo>
                  <a:cubicBezTo>
                    <a:pt x="22044" y="38179"/>
                    <a:pt x="21884" y="37324"/>
                    <a:pt x="21457" y="36526"/>
                  </a:cubicBezTo>
                  <a:close/>
                  <a:moveTo>
                    <a:pt x="21457" y="35359"/>
                  </a:moveTo>
                  <a:lnTo>
                    <a:pt x="21457" y="35544"/>
                  </a:lnTo>
                  <a:cubicBezTo>
                    <a:pt x="22682" y="36501"/>
                    <a:pt x="23001" y="37751"/>
                    <a:pt x="23237" y="39053"/>
                  </a:cubicBezTo>
                  <a:lnTo>
                    <a:pt x="23396" y="39053"/>
                  </a:lnTo>
                  <a:cubicBezTo>
                    <a:pt x="23128" y="37668"/>
                    <a:pt x="22784" y="36367"/>
                    <a:pt x="21457" y="35359"/>
                  </a:cubicBezTo>
                  <a:close/>
                  <a:moveTo>
                    <a:pt x="21457" y="34931"/>
                  </a:moveTo>
                  <a:lnTo>
                    <a:pt x="21457" y="35116"/>
                  </a:lnTo>
                  <a:cubicBezTo>
                    <a:pt x="21533" y="35148"/>
                    <a:pt x="21591" y="35199"/>
                    <a:pt x="21667" y="35225"/>
                  </a:cubicBezTo>
                  <a:cubicBezTo>
                    <a:pt x="21986" y="35410"/>
                    <a:pt x="22280" y="35569"/>
                    <a:pt x="22522" y="35729"/>
                  </a:cubicBezTo>
                  <a:cubicBezTo>
                    <a:pt x="23798" y="36584"/>
                    <a:pt x="24168" y="37777"/>
                    <a:pt x="24513" y="39053"/>
                  </a:cubicBezTo>
                  <a:lnTo>
                    <a:pt x="24647" y="39053"/>
                  </a:lnTo>
                  <a:cubicBezTo>
                    <a:pt x="24302" y="37751"/>
                    <a:pt x="23958" y="36501"/>
                    <a:pt x="22599" y="35627"/>
                  </a:cubicBezTo>
                  <a:cubicBezTo>
                    <a:pt x="22363" y="35435"/>
                    <a:pt x="22069" y="35276"/>
                    <a:pt x="21750" y="35116"/>
                  </a:cubicBezTo>
                  <a:cubicBezTo>
                    <a:pt x="21642" y="35065"/>
                    <a:pt x="21565" y="35014"/>
                    <a:pt x="21457" y="34931"/>
                  </a:cubicBezTo>
                  <a:close/>
                  <a:moveTo>
                    <a:pt x="37407" y="11702"/>
                  </a:moveTo>
                  <a:cubicBezTo>
                    <a:pt x="37356" y="11702"/>
                    <a:pt x="37324" y="11702"/>
                    <a:pt x="37273" y="11727"/>
                  </a:cubicBezTo>
                  <a:cubicBezTo>
                    <a:pt x="35946" y="11753"/>
                    <a:pt x="34695" y="12365"/>
                    <a:pt x="33419" y="13558"/>
                  </a:cubicBezTo>
                  <a:cubicBezTo>
                    <a:pt x="33151" y="13801"/>
                    <a:pt x="32915" y="14037"/>
                    <a:pt x="32698" y="14254"/>
                  </a:cubicBezTo>
                  <a:cubicBezTo>
                    <a:pt x="31531" y="15421"/>
                    <a:pt x="30465" y="16512"/>
                    <a:pt x="28526" y="16512"/>
                  </a:cubicBezTo>
                  <a:cubicBezTo>
                    <a:pt x="28424" y="16512"/>
                    <a:pt x="28315" y="16487"/>
                    <a:pt x="28207" y="16487"/>
                  </a:cubicBezTo>
                  <a:cubicBezTo>
                    <a:pt x="27754" y="16455"/>
                    <a:pt x="27224" y="16429"/>
                    <a:pt x="26669" y="16429"/>
                  </a:cubicBezTo>
                  <a:cubicBezTo>
                    <a:pt x="24857" y="16429"/>
                    <a:pt x="22784" y="16774"/>
                    <a:pt x="21776" y="18720"/>
                  </a:cubicBezTo>
                  <a:cubicBezTo>
                    <a:pt x="21642" y="18956"/>
                    <a:pt x="21533" y="19224"/>
                    <a:pt x="21457" y="19485"/>
                  </a:cubicBezTo>
                  <a:lnTo>
                    <a:pt x="21457" y="19517"/>
                  </a:lnTo>
                  <a:cubicBezTo>
                    <a:pt x="21189" y="20366"/>
                    <a:pt x="21138" y="21272"/>
                    <a:pt x="21087" y="22171"/>
                  </a:cubicBezTo>
                  <a:cubicBezTo>
                    <a:pt x="21055" y="22439"/>
                    <a:pt x="21055" y="22707"/>
                    <a:pt x="21029" y="22994"/>
                  </a:cubicBezTo>
                  <a:cubicBezTo>
                    <a:pt x="20870" y="24908"/>
                    <a:pt x="20206" y="26242"/>
                    <a:pt x="19013" y="26982"/>
                  </a:cubicBezTo>
                  <a:cubicBezTo>
                    <a:pt x="18796" y="27116"/>
                    <a:pt x="18586" y="27250"/>
                    <a:pt x="18318" y="27384"/>
                  </a:cubicBezTo>
                  <a:cubicBezTo>
                    <a:pt x="17259" y="27996"/>
                    <a:pt x="15951" y="28736"/>
                    <a:pt x="15606" y="29936"/>
                  </a:cubicBezTo>
                  <a:cubicBezTo>
                    <a:pt x="15128" y="31767"/>
                    <a:pt x="16806" y="33126"/>
                    <a:pt x="18158" y="34217"/>
                  </a:cubicBezTo>
                  <a:cubicBezTo>
                    <a:pt x="18477" y="34478"/>
                    <a:pt x="18822" y="34746"/>
                    <a:pt x="19090" y="34989"/>
                  </a:cubicBezTo>
                  <a:cubicBezTo>
                    <a:pt x="20366" y="36182"/>
                    <a:pt x="20634" y="37566"/>
                    <a:pt x="20793" y="39053"/>
                  </a:cubicBezTo>
                  <a:cubicBezTo>
                    <a:pt x="20793" y="39263"/>
                    <a:pt x="20819" y="39455"/>
                    <a:pt x="20844" y="39665"/>
                  </a:cubicBezTo>
                  <a:cubicBezTo>
                    <a:pt x="20870" y="40195"/>
                    <a:pt x="20927" y="40731"/>
                    <a:pt x="21004" y="41286"/>
                  </a:cubicBezTo>
                  <a:cubicBezTo>
                    <a:pt x="21087" y="41790"/>
                    <a:pt x="21246" y="42268"/>
                    <a:pt x="21457" y="42696"/>
                  </a:cubicBezTo>
                  <a:lnTo>
                    <a:pt x="21457" y="42294"/>
                  </a:lnTo>
                  <a:cubicBezTo>
                    <a:pt x="21323" y="41949"/>
                    <a:pt x="21214" y="41605"/>
                    <a:pt x="21163" y="41260"/>
                  </a:cubicBezTo>
                  <a:cubicBezTo>
                    <a:pt x="21087" y="40699"/>
                    <a:pt x="21029" y="40169"/>
                    <a:pt x="20978" y="39665"/>
                  </a:cubicBezTo>
                  <a:cubicBezTo>
                    <a:pt x="20978" y="39455"/>
                    <a:pt x="20953" y="39263"/>
                    <a:pt x="20927" y="39053"/>
                  </a:cubicBezTo>
                  <a:cubicBezTo>
                    <a:pt x="20768" y="37541"/>
                    <a:pt x="20500" y="36131"/>
                    <a:pt x="19173" y="34880"/>
                  </a:cubicBezTo>
                  <a:cubicBezTo>
                    <a:pt x="18905" y="34638"/>
                    <a:pt x="18586" y="34376"/>
                    <a:pt x="18241" y="34083"/>
                  </a:cubicBezTo>
                  <a:cubicBezTo>
                    <a:pt x="16857" y="32992"/>
                    <a:pt x="15287" y="31716"/>
                    <a:pt x="15766" y="29987"/>
                  </a:cubicBezTo>
                  <a:cubicBezTo>
                    <a:pt x="16059" y="28819"/>
                    <a:pt x="17310" y="28130"/>
                    <a:pt x="18401" y="27518"/>
                  </a:cubicBezTo>
                  <a:cubicBezTo>
                    <a:pt x="18637" y="27384"/>
                    <a:pt x="18879" y="27250"/>
                    <a:pt x="19090" y="27116"/>
                  </a:cubicBezTo>
                  <a:cubicBezTo>
                    <a:pt x="20315" y="26344"/>
                    <a:pt x="21029" y="24966"/>
                    <a:pt x="21189" y="22994"/>
                  </a:cubicBezTo>
                  <a:cubicBezTo>
                    <a:pt x="21189" y="22733"/>
                    <a:pt x="21214" y="22439"/>
                    <a:pt x="21246" y="22171"/>
                  </a:cubicBezTo>
                  <a:cubicBezTo>
                    <a:pt x="21272" y="21482"/>
                    <a:pt x="21323" y="20761"/>
                    <a:pt x="21457" y="20072"/>
                  </a:cubicBezTo>
                  <a:cubicBezTo>
                    <a:pt x="21508" y="19887"/>
                    <a:pt x="21533" y="19702"/>
                    <a:pt x="21616" y="19517"/>
                  </a:cubicBezTo>
                  <a:cubicBezTo>
                    <a:pt x="21693" y="19249"/>
                    <a:pt x="21776" y="19007"/>
                    <a:pt x="21910" y="18796"/>
                  </a:cubicBezTo>
                  <a:cubicBezTo>
                    <a:pt x="22867" y="16965"/>
                    <a:pt x="24647" y="16589"/>
                    <a:pt x="26695" y="16589"/>
                  </a:cubicBezTo>
                  <a:cubicBezTo>
                    <a:pt x="27199" y="16589"/>
                    <a:pt x="27703" y="16614"/>
                    <a:pt x="28207" y="16646"/>
                  </a:cubicBezTo>
                  <a:lnTo>
                    <a:pt x="28526" y="16646"/>
                  </a:lnTo>
                  <a:cubicBezTo>
                    <a:pt x="30523" y="16646"/>
                    <a:pt x="31639" y="15530"/>
                    <a:pt x="32807" y="14356"/>
                  </a:cubicBezTo>
                  <a:cubicBezTo>
                    <a:pt x="33017" y="14145"/>
                    <a:pt x="33260" y="13903"/>
                    <a:pt x="33528" y="13667"/>
                  </a:cubicBezTo>
                  <a:cubicBezTo>
                    <a:pt x="34772" y="12499"/>
                    <a:pt x="35997" y="11912"/>
                    <a:pt x="37273" y="11861"/>
                  </a:cubicBezTo>
                  <a:lnTo>
                    <a:pt x="37407" y="11861"/>
                  </a:lnTo>
                  <a:cubicBezTo>
                    <a:pt x="39589" y="11861"/>
                    <a:pt x="39876" y="13616"/>
                    <a:pt x="40227" y="15472"/>
                  </a:cubicBezTo>
                  <a:cubicBezTo>
                    <a:pt x="40463" y="16774"/>
                    <a:pt x="40705" y="18158"/>
                    <a:pt x="41662" y="18879"/>
                  </a:cubicBezTo>
                  <a:cubicBezTo>
                    <a:pt x="42058" y="19166"/>
                    <a:pt x="42511" y="19326"/>
                    <a:pt x="42964" y="19434"/>
                  </a:cubicBezTo>
                  <a:cubicBezTo>
                    <a:pt x="43123" y="19460"/>
                    <a:pt x="43308" y="19485"/>
                    <a:pt x="43468" y="19517"/>
                  </a:cubicBezTo>
                  <a:cubicBezTo>
                    <a:pt x="43576" y="19517"/>
                    <a:pt x="43678" y="19517"/>
                    <a:pt x="43787" y="19543"/>
                  </a:cubicBezTo>
                  <a:lnTo>
                    <a:pt x="42881" y="19543"/>
                  </a:lnTo>
                  <a:cubicBezTo>
                    <a:pt x="42619" y="19543"/>
                    <a:pt x="42326" y="19543"/>
                    <a:pt x="42058" y="19517"/>
                  </a:cubicBezTo>
                  <a:cubicBezTo>
                    <a:pt x="41579" y="19434"/>
                    <a:pt x="41126" y="19326"/>
                    <a:pt x="40705" y="19039"/>
                  </a:cubicBezTo>
                  <a:cubicBezTo>
                    <a:pt x="39825" y="18452"/>
                    <a:pt x="39531" y="17201"/>
                    <a:pt x="39270" y="16008"/>
                  </a:cubicBezTo>
                  <a:cubicBezTo>
                    <a:pt x="38868" y="14356"/>
                    <a:pt x="38498" y="12659"/>
                    <a:pt x="36501" y="12659"/>
                  </a:cubicBezTo>
                  <a:lnTo>
                    <a:pt x="36182" y="12659"/>
                  </a:lnTo>
                  <a:cubicBezTo>
                    <a:pt x="34963" y="12761"/>
                    <a:pt x="33815" y="13373"/>
                    <a:pt x="32673" y="14573"/>
                  </a:cubicBezTo>
                  <a:cubicBezTo>
                    <a:pt x="32437" y="14783"/>
                    <a:pt x="32220" y="15019"/>
                    <a:pt x="32009" y="15262"/>
                  </a:cubicBezTo>
                  <a:cubicBezTo>
                    <a:pt x="30944" y="16429"/>
                    <a:pt x="29961" y="17546"/>
                    <a:pt x="27996" y="17546"/>
                  </a:cubicBezTo>
                  <a:cubicBezTo>
                    <a:pt x="27996" y="17546"/>
                    <a:pt x="27971" y="17520"/>
                    <a:pt x="27945" y="17520"/>
                  </a:cubicBezTo>
                  <a:lnTo>
                    <a:pt x="27358" y="17520"/>
                  </a:lnTo>
                  <a:cubicBezTo>
                    <a:pt x="25629" y="17520"/>
                    <a:pt x="23371" y="17680"/>
                    <a:pt x="22229" y="19517"/>
                  </a:cubicBezTo>
                  <a:cubicBezTo>
                    <a:pt x="22146" y="19619"/>
                    <a:pt x="22069" y="19753"/>
                    <a:pt x="22012" y="19913"/>
                  </a:cubicBezTo>
                  <a:cubicBezTo>
                    <a:pt x="21533" y="20921"/>
                    <a:pt x="21533" y="22069"/>
                    <a:pt x="21533" y="23154"/>
                  </a:cubicBezTo>
                  <a:cubicBezTo>
                    <a:pt x="21508" y="23422"/>
                    <a:pt x="21508" y="23690"/>
                    <a:pt x="21508" y="23926"/>
                  </a:cubicBezTo>
                  <a:cubicBezTo>
                    <a:pt x="21508" y="24194"/>
                    <a:pt x="21482" y="24430"/>
                    <a:pt x="21457" y="24698"/>
                  </a:cubicBezTo>
                  <a:lnTo>
                    <a:pt x="21457" y="25495"/>
                  </a:lnTo>
                  <a:cubicBezTo>
                    <a:pt x="21591" y="25017"/>
                    <a:pt x="21642" y="24513"/>
                    <a:pt x="21667" y="23926"/>
                  </a:cubicBezTo>
                  <a:lnTo>
                    <a:pt x="21667" y="23154"/>
                  </a:lnTo>
                  <a:cubicBezTo>
                    <a:pt x="21667" y="22069"/>
                    <a:pt x="21693" y="20953"/>
                    <a:pt x="22146" y="19964"/>
                  </a:cubicBezTo>
                  <a:cubicBezTo>
                    <a:pt x="22229" y="19804"/>
                    <a:pt x="22305" y="19645"/>
                    <a:pt x="22414" y="19517"/>
                  </a:cubicBezTo>
                  <a:cubicBezTo>
                    <a:pt x="23447" y="17890"/>
                    <a:pt x="25393" y="17680"/>
                    <a:pt x="27518" y="17680"/>
                  </a:cubicBezTo>
                  <a:lnTo>
                    <a:pt x="27996" y="17680"/>
                  </a:lnTo>
                  <a:cubicBezTo>
                    <a:pt x="29725" y="17680"/>
                    <a:pt x="30733" y="16857"/>
                    <a:pt x="31665" y="15849"/>
                  </a:cubicBezTo>
                  <a:lnTo>
                    <a:pt x="31665" y="15849"/>
                  </a:lnTo>
                  <a:cubicBezTo>
                    <a:pt x="31556" y="15976"/>
                    <a:pt x="31454" y="16110"/>
                    <a:pt x="31346" y="16244"/>
                  </a:cubicBezTo>
                  <a:cubicBezTo>
                    <a:pt x="30414" y="17412"/>
                    <a:pt x="29508" y="18503"/>
                    <a:pt x="27677" y="18586"/>
                  </a:cubicBezTo>
                  <a:cubicBezTo>
                    <a:pt x="26427" y="18637"/>
                    <a:pt x="24781" y="18720"/>
                    <a:pt x="23556" y="19517"/>
                  </a:cubicBezTo>
                  <a:cubicBezTo>
                    <a:pt x="23001" y="19862"/>
                    <a:pt x="22548" y="20366"/>
                    <a:pt x="22254" y="21112"/>
                  </a:cubicBezTo>
                  <a:cubicBezTo>
                    <a:pt x="21852" y="22069"/>
                    <a:pt x="21910" y="23128"/>
                    <a:pt x="21961" y="24168"/>
                  </a:cubicBezTo>
                  <a:cubicBezTo>
                    <a:pt x="21986" y="24404"/>
                    <a:pt x="21986" y="24647"/>
                    <a:pt x="21986" y="24883"/>
                  </a:cubicBezTo>
                  <a:cubicBezTo>
                    <a:pt x="22012" y="25948"/>
                    <a:pt x="21827" y="26822"/>
                    <a:pt x="21457" y="27518"/>
                  </a:cubicBezTo>
                  <a:lnTo>
                    <a:pt x="21457" y="27811"/>
                  </a:lnTo>
                  <a:cubicBezTo>
                    <a:pt x="21935" y="27065"/>
                    <a:pt x="22171" y="26082"/>
                    <a:pt x="22146" y="24883"/>
                  </a:cubicBezTo>
                  <a:cubicBezTo>
                    <a:pt x="22146" y="24647"/>
                    <a:pt x="22120" y="24379"/>
                    <a:pt x="22120" y="24168"/>
                  </a:cubicBezTo>
                  <a:cubicBezTo>
                    <a:pt x="22069" y="23128"/>
                    <a:pt x="22012" y="22095"/>
                    <a:pt x="22388" y="21163"/>
                  </a:cubicBezTo>
                  <a:cubicBezTo>
                    <a:pt x="22707" y="20366"/>
                    <a:pt x="23211" y="19862"/>
                    <a:pt x="23824" y="19517"/>
                  </a:cubicBezTo>
                  <a:cubicBezTo>
                    <a:pt x="24857" y="18905"/>
                    <a:pt x="26242" y="18796"/>
                    <a:pt x="27677" y="18720"/>
                  </a:cubicBezTo>
                  <a:cubicBezTo>
                    <a:pt x="28819" y="18662"/>
                    <a:pt x="29617" y="18241"/>
                    <a:pt x="30280" y="17654"/>
                  </a:cubicBezTo>
                  <a:lnTo>
                    <a:pt x="30280" y="17654"/>
                  </a:lnTo>
                  <a:cubicBezTo>
                    <a:pt x="30229" y="17731"/>
                    <a:pt x="30178" y="17788"/>
                    <a:pt x="30121" y="17839"/>
                  </a:cubicBezTo>
                  <a:cubicBezTo>
                    <a:pt x="29910" y="18024"/>
                    <a:pt x="29700" y="18241"/>
                    <a:pt x="29540" y="18503"/>
                  </a:cubicBezTo>
                  <a:cubicBezTo>
                    <a:pt x="29272" y="18662"/>
                    <a:pt x="29062" y="18905"/>
                    <a:pt x="28870" y="19141"/>
                  </a:cubicBezTo>
                  <a:cubicBezTo>
                    <a:pt x="28609" y="19300"/>
                    <a:pt x="28341" y="19409"/>
                    <a:pt x="28022" y="19517"/>
                  </a:cubicBezTo>
                  <a:cubicBezTo>
                    <a:pt x="27837" y="19568"/>
                    <a:pt x="27626" y="19594"/>
                    <a:pt x="27384" y="19619"/>
                  </a:cubicBezTo>
                  <a:cubicBezTo>
                    <a:pt x="25738" y="19804"/>
                    <a:pt x="23237" y="20072"/>
                    <a:pt x="22490" y="22280"/>
                  </a:cubicBezTo>
                  <a:cubicBezTo>
                    <a:pt x="22203" y="23211"/>
                    <a:pt x="22305" y="24194"/>
                    <a:pt x="22414" y="25151"/>
                  </a:cubicBezTo>
                  <a:cubicBezTo>
                    <a:pt x="22439" y="25387"/>
                    <a:pt x="22465" y="25604"/>
                    <a:pt x="22465" y="25814"/>
                  </a:cubicBezTo>
                  <a:cubicBezTo>
                    <a:pt x="22599" y="27333"/>
                    <a:pt x="22254" y="28475"/>
                    <a:pt x="21457" y="29247"/>
                  </a:cubicBezTo>
                  <a:lnTo>
                    <a:pt x="21457" y="29432"/>
                  </a:lnTo>
                  <a:lnTo>
                    <a:pt x="21482" y="29406"/>
                  </a:lnTo>
                  <a:cubicBezTo>
                    <a:pt x="22388" y="28634"/>
                    <a:pt x="22758" y="27409"/>
                    <a:pt x="22624" y="25814"/>
                  </a:cubicBezTo>
                  <a:cubicBezTo>
                    <a:pt x="22599" y="25578"/>
                    <a:pt x="22573" y="25361"/>
                    <a:pt x="22548" y="25151"/>
                  </a:cubicBezTo>
                  <a:cubicBezTo>
                    <a:pt x="22439" y="24194"/>
                    <a:pt x="22331" y="23237"/>
                    <a:pt x="22624" y="22331"/>
                  </a:cubicBezTo>
                  <a:cubicBezTo>
                    <a:pt x="23288" y="20366"/>
                    <a:pt x="25259" y="19996"/>
                    <a:pt x="27409" y="19779"/>
                  </a:cubicBezTo>
                  <a:cubicBezTo>
                    <a:pt x="27754" y="19728"/>
                    <a:pt x="28073" y="19645"/>
                    <a:pt x="28366" y="19543"/>
                  </a:cubicBezTo>
                  <a:lnTo>
                    <a:pt x="28366" y="19543"/>
                  </a:lnTo>
                  <a:cubicBezTo>
                    <a:pt x="28130" y="19804"/>
                    <a:pt x="27913" y="20123"/>
                    <a:pt x="27728" y="20500"/>
                  </a:cubicBezTo>
                  <a:cubicBezTo>
                    <a:pt x="27543" y="20576"/>
                    <a:pt x="27333" y="20634"/>
                    <a:pt x="27116" y="20659"/>
                  </a:cubicBezTo>
                  <a:cubicBezTo>
                    <a:pt x="25578" y="20953"/>
                    <a:pt x="23262" y="21348"/>
                    <a:pt x="22733" y="23473"/>
                  </a:cubicBezTo>
                  <a:cubicBezTo>
                    <a:pt x="22522" y="24353"/>
                    <a:pt x="22682" y="25285"/>
                    <a:pt x="22841" y="26159"/>
                  </a:cubicBezTo>
                  <a:cubicBezTo>
                    <a:pt x="22892" y="26344"/>
                    <a:pt x="22918" y="26561"/>
                    <a:pt x="22943" y="26771"/>
                  </a:cubicBezTo>
                  <a:cubicBezTo>
                    <a:pt x="23186" y="28207"/>
                    <a:pt x="22943" y="29298"/>
                    <a:pt x="22171" y="30070"/>
                  </a:cubicBezTo>
                  <a:cubicBezTo>
                    <a:pt x="22044" y="30204"/>
                    <a:pt x="21910" y="30331"/>
                    <a:pt x="21750" y="30465"/>
                  </a:cubicBezTo>
                  <a:cubicBezTo>
                    <a:pt x="21667" y="30574"/>
                    <a:pt x="21565" y="30650"/>
                    <a:pt x="21457" y="30759"/>
                  </a:cubicBezTo>
                  <a:lnTo>
                    <a:pt x="21457" y="30969"/>
                  </a:lnTo>
                  <a:cubicBezTo>
                    <a:pt x="21591" y="30842"/>
                    <a:pt x="21725" y="30708"/>
                    <a:pt x="21852" y="30574"/>
                  </a:cubicBezTo>
                  <a:cubicBezTo>
                    <a:pt x="22012" y="30440"/>
                    <a:pt x="22146" y="30306"/>
                    <a:pt x="22280" y="30172"/>
                  </a:cubicBezTo>
                  <a:cubicBezTo>
                    <a:pt x="23077" y="29374"/>
                    <a:pt x="23345" y="28232"/>
                    <a:pt x="23103" y="26746"/>
                  </a:cubicBezTo>
                  <a:cubicBezTo>
                    <a:pt x="23077" y="26535"/>
                    <a:pt x="23026" y="26318"/>
                    <a:pt x="23001" y="26133"/>
                  </a:cubicBezTo>
                  <a:cubicBezTo>
                    <a:pt x="22841" y="25259"/>
                    <a:pt x="22682" y="24353"/>
                    <a:pt x="22892" y="23505"/>
                  </a:cubicBezTo>
                  <a:cubicBezTo>
                    <a:pt x="23345" y="21642"/>
                    <a:pt x="25176" y="21163"/>
                    <a:pt x="27148" y="20819"/>
                  </a:cubicBezTo>
                  <a:cubicBezTo>
                    <a:pt x="27333" y="20793"/>
                    <a:pt x="27492" y="20736"/>
                    <a:pt x="27677" y="20685"/>
                  </a:cubicBezTo>
                  <a:lnTo>
                    <a:pt x="27677" y="20685"/>
                  </a:lnTo>
                  <a:cubicBezTo>
                    <a:pt x="27569" y="20921"/>
                    <a:pt x="27492" y="21189"/>
                    <a:pt x="27435" y="21482"/>
                  </a:cubicBezTo>
                  <a:cubicBezTo>
                    <a:pt x="27250" y="21591"/>
                    <a:pt x="27065" y="21642"/>
                    <a:pt x="26829" y="21718"/>
                  </a:cubicBezTo>
                  <a:cubicBezTo>
                    <a:pt x="25444" y="22095"/>
                    <a:pt x="23320" y="22650"/>
                    <a:pt x="22969" y="24672"/>
                  </a:cubicBezTo>
                  <a:cubicBezTo>
                    <a:pt x="22841" y="25495"/>
                    <a:pt x="23077" y="26344"/>
                    <a:pt x="23288" y="27141"/>
                  </a:cubicBezTo>
                  <a:cubicBezTo>
                    <a:pt x="23345" y="27333"/>
                    <a:pt x="23396" y="27518"/>
                    <a:pt x="23447" y="27703"/>
                  </a:cubicBezTo>
                  <a:cubicBezTo>
                    <a:pt x="23766" y="29030"/>
                    <a:pt x="23607" y="30070"/>
                    <a:pt x="22969" y="30842"/>
                  </a:cubicBezTo>
                  <a:cubicBezTo>
                    <a:pt x="22867" y="30969"/>
                    <a:pt x="22733" y="31103"/>
                    <a:pt x="22599" y="31263"/>
                  </a:cubicBezTo>
                  <a:cubicBezTo>
                    <a:pt x="22171" y="31716"/>
                    <a:pt x="21667" y="32277"/>
                    <a:pt x="21457" y="32915"/>
                  </a:cubicBezTo>
                  <a:lnTo>
                    <a:pt x="21457" y="34108"/>
                  </a:lnTo>
                  <a:cubicBezTo>
                    <a:pt x="21642" y="34612"/>
                    <a:pt x="22044" y="34989"/>
                    <a:pt x="22490" y="35250"/>
                  </a:cubicBezTo>
                  <a:cubicBezTo>
                    <a:pt x="22146" y="35065"/>
                    <a:pt x="21776" y="34880"/>
                    <a:pt x="21457" y="34670"/>
                  </a:cubicBezTo>
                  <a:lnTo>
                    <a:pt x="21457" y="34855"/>
                  </a:lnTo>
                  <a:cubicBezTo>
                    <a:pt x="21884" y="35148"/>
                    <a:pt x="22388" y="35359"/>
                    <a:pt x="22841" y="35569"/>
                  </a:cubicBezTo>
                  <a:cubicBezTo>
                    <a:pt x="23160" y="35729"/>
                    <a:pt x="23422" y="35863"/>
                    <a:pt x="23664" y="35997"/>
                  </a:cubicBezTo>
                  <a:cubicBezTo>
                    <a:pt x="24966" y="36711"/>
                    <a:pt x="25361" y="37860"/>
                    <a:pt x="25763" y="39053"/>
                  </a:cubicBezTo>
                  <a:lnTo>
                    <a:pt x="25923" y="39053"/>
                  </a:lnTo>
                  <a:cubicBezTo>
                    <a:pt x="25495" y="37802"/>
                    <a:pt x="25100" y="36635"/>
                    <a:pt x="23741" y="35863"/>
                  </a:cubicBezTo>
                  <a:cubicBezTo>
                    <a:pt x="23664" y="35812"/>
                    <a:pt x="23556" y="35754"/>
                    <a:pt x="23447" y="35703"/>
                  </a:cubicBezTo>
                  <a:lnTo>
                    <a:pt x="23447" y="35703"/>
                  </a:lnTo>
                  <a:cubicBezTo>
                    <a:pt x="23639" y="35786"/>
                    <a:pt x="23824" y="35863"/>
                    <a:pt x="24009" y="35914"/>
                  </a:cubicBezTo>
                  <a:cubicBezTo>
                    <a:pt x="24194" y="35997"/>
                    <a:pt x="24353" y="36048"/>
                    <a:pt x="24513" y="36105"/>
                  </a:cubicBezTo>
                  <a:cubicBezTo>
                    <a:pt x="24647" y="36182"/>
                    <a:pt x="24781" y="36233"/>
                    <a:pt x="24940" y="36290"/>
                  </a:cubicBezTo>
                  <a:cubicBezTo>
                    <a:pt x="26133" y="36871"/>
                    <a:pt x="26535" y="37860"/>
                    <a:pt x="27039" y="38976"/>
                  </a:cubicBezTo>
                  <a:cubicBezTo>
                    <a:pt x="27039" y="39002"/>
                    <a:pt x="27065" y="39027"/>
                    <a:pt x="27065" y="39053"/>
                  </a:cubicBezTo>
                  <a:lnTo>
                    <a:pt x="27224" y="39053"/>
                  </a:lnTo>
                  <a:cubicBezTo>
                    <a:pt x="27199" y="39002"/>
                    <a:pt x="27199" y="38976"/>
                    <a:pt x="27173" y="38919"/>
                  </a:cubicBezTo>
                  <a:cubicBezTo>
                    <a:pt x="26829" y="38096"/>
                    <a:pt x="26478" y="37324"/>
                    <a:pt x="25814" y="36711"/>
                  </a:cubicBezTo>
                  <a:lnTo>
                    <a:pt x="25814" y="36711"/>
                  </a:lnTo>
                  <a:cubicBezTo>
                    <a:pt x="26133" y="36820"/>
                    <a:pt x="26452" y="36871"/>
                    <a:pt x="26797" y="36903"/>
                  </a:cubicBezTo>
                  <a:cubicBezTo>
                    <a:pt x="27467" y="37381"/>
                    <a:pt x="27862" y="38070"/>
                    <a:pt x="28264" y="38842"/>
                  </a:cubicBezTo>
                  <a:cubicBezTo>
                    <a:pt x="28315" y="38919"/>
                    <a:pt x="28341" y="38976"/>
                    <a:pt x="28392" y="39053"/>
                  </a:cubicBezTo>
                  <a:lnTo>
                    <a:pt x="28551" y="39053"/>
                  </a:lnTo>
                  <a:cubicBezTo>
                    <a:pt x="28500" y="38976"/>
                    <a:pt x="28449" y="38868"/>
                    <a:pt x="28392" y="38785"/>
                  </a:cubicBezTo>
                  <a:cubicBezTo>
                    <a:pt x="28022" y="38096"/>
                    <a:pt x="27652" y="37432"/>
                    <a:pt x="27065" y="36928"/>
                  </a:cubicBezTo>
                  <a:cubicBezTo>
                    <a:pt x="27224" y="36928"/>
                    <a:pt x="27384" y="36954"/>
                    <a:pt x="27543" y="36954"/>
                  </a:cubicBezTo>
                  <a:lnTo>
                    <a:pt x="27754" y="36954"/>
                  </a:lnTo>
                  <a:cubicBezTo>
                    <a:pt x="28551" y="37324"/>
                    <a:pt x="29004" y="37987"/>
                    <a:pt x="29508" y="38708"/>
                  </a:cubicBezTo>
                  <a:cubicBezTo>
                    <a:pt x="29591" y="38817"/>
                    <a:pt x="29668" y="38944"/>
                    <a:pt x="29751" y="39053"/>
                  </a:cubicBezTo>
                  <a:lnTo>
                    <a:pt x="29936" y="39053"/>
                  </a:lnTo>
                  <a:cubicBezTo>
                    <a:pt x="29827" y="38919"/>
                    <a:pt x="29751" y="38759"/>
                    <a:pt x="29642" y="38625"/>
                  </a:cubicBezTo>
                  <a:cubicBezTo>
                    <a:pt x="29189" y="37987"/>
                    <a:pt x="28768" y="37381"/>
                    <a:pt x="28105" y="36979"/>
                  </a:cubicBezTo>
                  <a:lnTo>
                    <a:pt x="28264" y="36979"/>
                  </a:lnTo>
                  <a:cubicBezTo>
                    <a:pt x="29432" y="37113"/>
                    <a:pt x="30044" y="37802"/>
                    <a:pt x="30759" y="38574"/>
                  </a:cubicBezTo>
                  <a:cubicBezTo>
                    <a:pt x="30893" y="38734"/>
                    <a:pt x="31052" y="38893"/>
                    <a:pt x="31212" y="39053"/>
                  </a:cubicBezTo>
                  <a:lnTo>
                    <a:pt x="31397" y="39053"/>
                  </a:lnTo>
                  <a:cubicBezTo>
                    <a:pt x="31212" y="38868"/>
                    <a:pt x="31052" y="38683"/>
                    <a:pt x="30867" y="38466"/>
                  </a:cubicBezTo>
                  <a:cubicBezTo>
                    <a:pt x="30178" y="37700"/>
                    <a:pt x="29508" y="36979"/>
                    <a:pt x="28290" y="36845"/>
                  </a:cubicBezTo>
                  <a:cubicBezTo>
                    <a:pt x="28130" y="36820"/>
                    <a:pt x="27971" y="36820"/>
                    <a:pt x="27786" y="36794"/>
                  </a:cubicBezTo>
                  <a:cubicBezTo>
                    <a:pt x="27594" y="36711"/>
                    <a:pt x="27384" y="36635"/>
                    <a:pt x="27148" y="36584"/>
                  </a:cubicBezTo>
                  <a:cubicBezTo>
                    <a:pt x="26931" y="36526"/>
                    <a:pt x="26669" y="36501"/>
                    <a:pt x="26401" y="36450"/>
                  </a:cubicBezTo>
                  <a:lnTo>
                    <a:pt x="26242" y="36450"/>
                  </a:lnTo>
                  <a:cubicBezTo>
                    <a:pt x="26159" y="36392"/>
                    <a:pt x="26108" y="36367"/>
                    <a:pt x="26031" y="36341"/>
                  </a:cubicBezTo>
                  <a:cubicBezTo>
                    <a:pt x="25789" y="36265"/>
                    <a:pt x="25521" y="36207"/>
                    <a:pt x="25234" y="36131"/>
                  </a:cubicBezTo>
                  <a:cubicBezTo>
                    <a:pt x="25202" y="36105"/>
                    <a:pt x="25176" y="36105"/>
                    <a:pt x="25125" y="36105"/>
                  </a:cubicBezTo>
                  <a:cubicBezTo>
                    <a:pt x="25042" y="35997"/>
                    <a:pt x="24991" y="35888"/>
                    <a:pt x="24940" y="35729"/>
                  </a:cubicBezTo>
                  <a:cubicBezTo>
                    <a:pt x="24672" y="35091"/>
                    <a:pt x="25017" y="34319"/>
                    <a:pt x="25310" y="33655"/>
                  </a:cubicBezTo>
                  <a:cubicBezTo>
                    <a:pt x="25361" y="33496"/>
                    <a:pt x="25444" y="33336"/>
                    <a:pt x="25495" y="33202"/>
                  </a:cubicBezTo>
                  <a:cubicBezTo>
                    <a:pt x="25814" y="32405"/>
                    <a:pt x="25655" y="31480"/>
                    <a:pt x="25017" y="30465"/>
                  </a:cubicBezTo>
                  <a:cubicBezTo>
                    <a:pt x="24940" y="30363"/>
                    <a:pt x="24857" y="30229"/>
                    <a:pt x="24781" y="30095"/>
                  </a:cubicBezTo>
                  <a:cubicBezTo>
                    <a:pt x="24698" y="29910"/>
                    <a:pt x="24621" y="29725"/>
                    <a:pt x="24538" y="29534"/>
                  </a:cubicBezTo>
                  <a:cubicBezTo>
                    <a:pt x="24462" y="29406"/>
                    <a:pt x="24379" y="29247"/>
                    <a:pt x="24302" y="29087"/>
                  </a:cubicBezTo>
                  <a:cubicBezTo>
                    <a:pt x="24219" y="28870"/>
                    <a:pt x="24117" y="28685"/>
                    <a:pt x="24009" y="28475"/>
                  </a:cubicBezTo>
                  <a:cubicBezTo>
                    <a:pt x="23958" y="28341"/>
                    <a:pt x="23926" y="28232"/>
                    <a:pt x="23875" y="28098"/>
                  </a:cubicBezTo>
                  <a:cubicBezTo>
                    <a:pt x="23849" y="28073"/>
                    <a:pt x="23849" y="28022"/>
                    <a:pt x="23824" y="27996"/>
                  </a:cubicBezTo>
                  <a:cubicBezTo>
                    <a:pt x="23741" y="26637"/>
                    <a:pt x="24832" y="25789"/>
                    <a:pt x="26082" y="24991"/>
                  </a:cubicBezTo>
                  <a:cubicBezTo>
                    <a:pt x="26829" y="24487"/>
                    <a:pt x="27148" y="23875"/>
                    <a:pt x="27307" y="23211"/>
                  </a:cubicBezTo>
                  <a:cubicBezTo>
                    <a:pt x="27594" y="22835"/>
                    <a:pt x="27786" y="22414"/>
                    <a:pt x="27945" y="21986"/>
                  </a:cubicBezTo>
                  <a:cubicBezTo>
                    <a:pt x="28232" y="21616"/>
                    <a:pt x="28449" y="21163"/>
                    <a:pt x="28634" y="20710"/>
                  </a:cubicBezTo>
                  <a:cubicBezTo>
                    <a:pt x="28928" y="20366"/>
                    <a:pt x="29138" y="19938"/>
                    <a:pt x="29349" y="19517"/>
                  </a:cubicBezTo>
                  <a:cubicBezTo>
                    <a:pt x="29381" y="19460"/>
                    <a:pt x="29406" y="19434"/>
                    <a:pt x="29406" y="19409"/>
                  </a:cubicBezTo>
                  <a:cubicBezTo>
                    <a:pt x="29483" y="19300"/>
                    <a:pt x="29566" y="19198"/>
                    <a:pt x="29642" y="19090"/>
                  </a:cubicBezTo>
                  <a:cubicBezTo>
                    <a:pt x="29987" y="19090"/>
                    <a:pt x="30306" y="19275"/>
                    <a:pt x="30625" y="19517"/>
                  </a:cubicBezTo>
                  <a:cubicBezTo>
                    <a:pt x="30867" y="19677"/>
                    <a:pt x="31103" y="19913"/>
                    <a:pt x="31346" y="20123"/>
                  </a:cubicBezTo>
                  <a:cubicBezTo>
                    <a:pt x="31933" y="20659"/>
                    <a:pt x="32539" y="21240"/>
                    <a:pt x="33260" y="21240"/>
                  </a:cubicBezTo>
                  <a:lnTo>
                    <a:pt x="33285" y="21240"/>
                  </a:lnTo>
                  <a:cubicBezTo>
                    <a:pt x="33655" y="21240"/>
                    <a:pt x="33974" y="21112"/>
                    <a:pt x="34293" y="20921"/>
                  </a:cubicBezTo>
                  <a:lnTo>
                    <a:pt x="34325" y="20953"/>
                  </a:lnTo>
                  <a:lnTo>
                    <a:pt x="34536" y="20953"/>
                  </a:lnTo>
                  <a:cubicBezTo>
                    <a:pt x="34906" y="20953"/>
                    <a:pt x="35250" y="20844"/>
                    <a:pt x="35601" y="20685"/>
                  </a:cubicBezTo>
                  <a:lnTo>
                    <a:pt x="35812" y="20685"/>
                  </a:lnTo>
                  <a:cubicBezTo>
                    <a:pt x="36182" y="20685"/>
                    <a:pt x="36584" y="20576"/>
                    <a:pt x="36928" y="20442"/>
                  </a:cubicBezTo>
                  <a:lnTo>
                    <a:pt x="37088" y="20442"/>
                  </a:lnTo>
                  <a:cubicBezTo>
                    <a:pt x="37222" y="20442"/>
                    <a:pt x="37324" y="20442"/>
                    <a:pt x="37432" y="20417"/>
                  </a:cubicBezTo>
                  <a:cubicBezTo>
                    <a:pt x="37885" y="20844"/>
                    <a:pt x="38121" y="21399"/>
                    <a:pt x="38364" y="21961"/>
                  </a:cubicBezTo>
                  <a:cubicBezTo>
                    <a:pt x="38734" y="22809"/>
                    <a:pt x="39110" y="23664"/>
                    <a:pt x="40252" y="24270"/>
                  </a:cubicBezTo>
                  <a:cubicBezTo>
                    <a:pt x="40354" y="24328"/>
                    <a:pt x="40437" y="24379"/>
                    <a:pt x="40546" y="24404"/>
                  </a:cubicBezTo>
                  <a:cubicBezTo>
                    <a:pt x="40731" y="24621"/>
                    <a:pt x="40941" y="24806"/>
                    <a:pt x="41209" y="24991"/>
                  </a:cubicBezTo>
                  <a:cubicBezTo>
                    <a:pt x="41394" y="25125"/>
                    <a:pt x="41605" y="25227"/>
                    <a:pt x="41790" y="25336"/>
                  </a:cubicBezTo>
                  <a:cubicBezTo>
                    <a:pt x="41924" y="25470"/>
                    <a:pt x="42032" y="25578"/>
                    <a:pt x="42166" y="25706"/>
                  </a:cubicBezTo>
                  <a:cubicBezTo>
                    <a:pt x="42428" y="25923"/>
                    <a:pt x="42696" y="26108"/>
                    <a:pt x="42964" y="26267"/>
                  </a:cubicBezTo>
                  <a:lnTo>
                    <a:pt x="42964" y="25763"/>
                  </a:lnTo>
                  <a:cubicBezTo>
                    <a:pt x="42855" y="25604"/>
                    <a:pt x="42721" y="25444"/>
                    <a:pt x="42536" y="25259"/>
                  </a:cubicBezTo>
                  <a:lnTo>
                    <a:pt x="42511" y="25227"/>
                  </a:lnTo>
                  <a:cubicBezTo>
                    <a:pt x="42166" y="24513"/>
                    <a:pt x="42109" y="23792"/>
                    <a:pt x="42058" y="23103"/>
                  </a:cubicBezTo>
                  <a:cubicBezTo>
                    <a:pt x="41981" y="22254"/>
                    <a:pt x="41924" y="21482"/>
                    <a:pt x="41420" y="20736"/>
                  </a:cubicBezTo>
                  <a:cubicBezTo>
                    <a:pt x="41184" y="20366"/>
                    <a:pt x="40916" y="20123"/>
                    <a:pt x="40648" y="19964"/>
                  </a:cubicBezTo>
                  <a:cubicBezTo>
                    <a:pt x="40756" y="19964"/>
                    <a:pt x="40865" y="19938"/>
                    <a:pt x="40967" y="19938"/>
                  </a:cubicBezTo>
                  <a:cubicBezTo>
                    <a:pt x="41050" y="19913"/>
                    <a:pt x="41152" y="19913"/>
                    <a:pt x="41235" y="19887"/>
                  </a:cubicBezTo>
                  <a:cubicBezTo>
                    <a:pt x="41764" y="19964"/>
                    <a:pt x="42243" y="20257"/>
                    <a:pt x="42645" y="20978"/>
                  </a:cubicBezTo>
                  <a:cubicBezTo>
                    <a:pt x="42804" y="21272"/>
                    <a:pt x="42906" y="21533"/>
                    <a:pt x="42964" y="21827"/>
                  </a:cubicBezTo>
                  <a:lnTo>
                    <a:pt x="42964" y="21323"/>
                  </a:lnTo>
                  <a:cubicBezTo>
                    <a:pt x="42906" y="21189"/>
                    <a:pt x="42855" y="21055"/>
                    <a:pt x="42779" y="20921"/>
                  </a:cubicBezTo>
                  <a:cubicBezTo>
                    <a:pt x="42428" y="20315"/>
                    <a:pt x="42058" y="19996"/>
                    <a:pt x="41662" y="19836"/>
                  </a:cubicBezTo>
                  <a:lnTo>
                    <a:pt x="42058" y="19836"/>
                  </a:lnTo>
                  <a:cubicBezTo>
                    <a:pt x="42377" y="19836"/>
                    <a:pt x="42670" y="19862"/>
                    <a:pt x="42964" y="19996"/>
                  </a:cubicBezTo>
                  <a:lnTo>
                    <a:pt x="42964" y="19836"/>
                  </a:lnTo>
                  <a:cubicBezTo>
                    <a:pt x="42881" y="19804"/>
                    <a:pt x="42830" y="19779"/>
                    <a:pt x="42747" y="19779"/>
                  </a:cubicBezTo>
                  <a:cubicBezTo>
                    <a:pt x="42830" y="19753"/>
                    <a:pt x="42881" y="19753"/>
                    <a:pt x="42964" y="19753"/>
                  </a:cubicBezTo>
                  <a:lnTo>
                    <a:pt x="43040" y="19753"/>
                  </a:lnTo>
                  <a:cubicBezTo>
                    <a:pt x="43972" y="19753"/>
                    <a:pt x="44820" y="20021"/>
                    <a:pt x="45331" y="21348"/>
                  </a:cubicBezTo>
                  <a:cubicBezTo>
                    <a:pt x="45701" y="22331"/>
                    <a:pt x="45567" y="23262"/>
                    <a:pt x="45433" y="24270"/>
                  </a:cubicBezTo>
                  <a:cubicBezTo>
                    <a:pt x="45248" y="25578"/>
                    <a:pt x="45063" y="26956"/>
                    <a:pt x="46045" y="28551"/>
                  </a:cubicBezTo>
                  <a:cubicBezTo>
                    <a:pt x="46288" y="28928"/>
                    <a:pt x="46549" y="29272"/>
                    <a:pt x="46817" y="29617"/>
                  </a:cubicBezTo>
                  <a:cubicBezTo>
                    <a:pt x="47296" y="30229"/>
                    <a:pt x="47774" y="30842"/>
                    <a:pt x="47985" y="31607"/>
                  </a:cubicBezTo>
                  <a:cubicBezTo>
                    <a:pt x="48202" y="32462"/>
                    <a:pt x="48170" y="33126"/>
                    <a:pt x="47851" y="33655"/>
                  </a:cubicBezTo>
                  <a:cubicBezTo>
                    <a:pt x="47270" y="34638"/>
                    <a:pt x="45835" y="34989"/>
                    <a:pt x="44425" y="35333"/>
                  </a:cubicBezTo>
                  <a:cubicBezTo>
                    <a:pt x="43946" y="35435"/>
                    <a:pt x="43442" y="35569"/>
                    <a:pt x="42964" y="35703"/>
                  </a:cubicBezTo>
                  <a:cubicBezTo>
                    <a:pt x="42083" y="35997"/>
                    <a:pt x="41343" y="36367"/>
                    <a:pt x="40916" y="37030"/>
                  </a:cubicBezTo>
                  <a:cubicBezTo>
                    <a:pt x="40659" y="37448"/>
                    <a:pt x="40520" y="37923"/>
                    <a:pt x="40410" y="38391"/>
                  </a:cubicBezTo>
                  <a:lnTo>
                    <a:pt x="40410" y="38391"/>
                  </a:lnTo>
                  <a:cubicBezTo>
                    <a:pt x="40441" y="38197"/>
                    <a:pt x="40465" y="37999"/>
                    <a:pt x="40488" y="37802"/>
                  </a:cubicBezTo>
                  <a:cubicBezTo>
                    <a:pt x="40571" y="37222"/>
                    <a:pt x="40648" y="36635"/>
                    <a:pt x="40941" y="36073"/>
                  </a:cubicBezTo>
                  <a:cubicBezTo>
                    <a:pt x="41286" y="35435"/>
                    <a:pt x="42083" y="35040"/>
                    <a:pt x="42964" y="34721"/>
                  </a:cubicBezTo>
                  <a:lnTo>
                    <a:pt x="42964" y="34561"/>
                  </a:lnTo>
                  <a:cubicBezTo>
                    <a:pt x="42032" y="34880"/>
                    <a:pt x="41184" y="35308"/>
                    <a:pt x="40807" y="36022"/>
                  </a:cubicBezTo>
                  <a:cubicBezTo>
                    <a:pt x="40673" y="36265"/>
                    <a:pt x="40597" y="36501"/>
                    <a:pt x="40514" y="36769"/>
                  </a:cubicBezTo>
                  <a:lnTo>
                    <a:pt x="40514" y="36686"/>
                  </a:lnTo>
                  <a:cubicBezTo>
                    <a:pt x="40514" y="36635"/>
                    <a:pt x="40514" y="36584"/>
                    <a:pt x="40546" y="36526"/>
                  </a:cubicBezTo>
                  <a:cubicBezTo>
                    <a:pt x="40546" y="36424"/>
                    <a:pt x="40546" y="36316"/>
                    <a:pt x="40571" y="36182"/>
                  </a:cubicBezTo>
                  <a:cubicBezTo>
                    <a:pt x="40597" y="35812"/>
                    <a:pt x="40648" y="35435"/>
                    <a:pt x="40807" y="35065"/>
                  </a:cubicBezTo>
                  <a:cubicBezTo>
                    <a:pt x="41152" y="34351"/>
                    <a:pt x="42032" y="33898"/>
                    <a:pt x="42964" y="33496"/>
                  </a:cubicBezTo>
                  <a:lnTo>
                    <a:pt x="42964" y="33336"/>
                  </a:lnTo>
                  <a:cubicBezTo>
                    <a:pt x="41981" y="33738"/>
                    <a:pt x="41050" y="34217"/>
                    <a:pt x="40705" y="34989"/>
                  </a:cubicBezTo>
                  <a:cubicBezTo>
                    <a:pt x="40782" y="34746"/>
                    <a:pt x="40782" y="34478"/>
                    <a:pt x="40782" y="34242"/>
                  </a:cubicBezTo>
                  <a:cubicBezTo>
                    <a:pt x="40807" y="34134"/>
                    <a:pt x="40833" y="34057"/>
                    <a:pt x="40865" y="33949"/>
                  </a:cubicBezTo>
                  <a:cubicBezTo>
                    <a:pt x="40890" y="33840"/>
                    <a:pt x="40916" y="33738"/>
                    <a:pt x="40916" y="33655"/>
                  </a:cubicBezTo>
                  <a:cubicBezTo>
                    <a:pt x="41343" y="33075"/>
                    <a:pt x="42141" y="32647"/>
                    <a:pt x="42964" y="32245"/>
                  </a:cubicBezTo>
                  <a:lnTo>
                    <a:pt x="42964" y="32086"/>
                  </a:lnTo>
                  <a:cubicBezTo>
                    <a:pt x="42192" y="32462"/>
                    <a:pt x="41394" y="32858"/>
                    <a:pt x="40941" y="33394"/>
                  </a:cubicBezTo>
                  <a:cubicBezTo>
                    <a:pt x="40916" y="33126"/>
                    <a:pt x="40865" y="32858"/>
                    <a:pt x="40782" y="32622"/>
                  </a:cubicBezTo>
                  <a:cubicBezTo>
                    <a:pt x="41152" y="32009"/>
                    <a:pt x="41924" y="31531"/>
                    <a:pt x="42670" y="31078"/>
                  </a:cubicBezTo>
                  <a:cubicBezTo>
                    <a:pt x="42779" y="31001"/>
                    <a:pt x="42855" y="30944"/>
                    <a:pt x="42964" y="30893"/>
                  </a:cubicBezTo>
                  <a:lnTo>
                    <a:pt x="42964" y="30708"/>
                  </a:lnTo>
                  <a:cubicBezTo>
                    <a:pt x="42830" y="30784"/>
                    <a:pt x="42721" y="30867"/>
                    <a:pt x="42587" y="30944"/>
                  </a:cubicBezTo>
                  <a:cubicBezTo>
                    <a:pt x="41873" y="31397"/>
                    <a:pt x="41126" y="31850"/>
                    <a:pt x="40705" y="32437"/>
                  </a:cubicBezTo>
                  <a:cubicBezTo>
                    <a:pt x="40705" y="32379"/>
                    <a:pt x="40673" y="32303"/>
                    <a:pt x="40648" y="32245"/>
                  </a:cubicBezTo>
                  <a:cubicBezTo>
                    <a:pt x="40597" y="32118"/>
                    <a:pt x="40546" y="31984"/>
                    <a:pt x="40514" y="31850"/>
                  </a:cubicBezTo>
                  <a:cubicBezTo>
                    <a:pt x="40705" y="31129"/>
                    <a:pt x="41471" y="30548"/>
                    <a:pt x="42217" y="29961"/>
                  </a:cubicBezTo>
                  <a:cubicBezTo>
                    <a:pt x="42485" y="29776"/>
                    <a:pt x="42721" y="29566"/>
                    <a:pt x="42964" y="29374"/>
                  </a:cubicBezTo>
                  <a:lnTo>
                    <a:pt x="42964" y="29164"/>
                  </a:lnTo>
                  <a:cubicBezTo>
                    <a:pt x="42696" y="29406"/>
                    <a:pt x="42402" y="29617"/>
                    <a:pt x="42141" y="29853"/>
                  </a:cubicBezTo>
                  <a:cubicBezTo>
                    <a:pt x="41445" y="30389"/>
                    <a:pt x="40731" y="30944"/>
                    <a:pt x="40437" y="31607"/>
                  </a:cubicBezTo>
                  <a:cubicBezTo>
                    <a:pt x="40386" y="31397"/>
                    <a:pt x="40354" y="31212"/>
                    <a:pt x="40354" y="31001"/>
                  </a:cubicBezTo>
                  <a:cubicBezTo>
                    <a:pt x="40386" y="30255"/>
                    <a:pt x="41075" y="29534"/>
                    <a:pt x="41764" y="28870"/>
                  </a:cubicBezTo>
                  <a:cubicBezTo>
                    <a:pt x="42217" y="28417"/>
                    <a:pt x="42670" y="27971"/>
                    <a:pt x="42964" y="27492"/>
                  </a:cubicBezTo>
                  <a:lnTo>
                    <a:pt x="42964" y="27141"/>
                  </a:lnTo>
                  <a:cubicBezTo>
                    <a:pt x="42721" y="27703"/>
                    <a:pt x="42192" y="28232"/>
                    <a:pt x="41662" y="28768"/>
                  </a:cubicBezTo>
                  <a:cubicBezTo>
                    <a:pt x="40967" y="29457"/>
                    <a:pt x="40227" y="30172"/>
                    <a:pt x="40195" y="31001"/>
                  </a:cubicBezTo>
                  <a:cubicBezTo>
                    <a:pt x="40195" y="31288"/>
                    <a:pt x="40278" y="31582"/>
                    <a:pt x="40354" y="31850"/>
                  </a:cubicBezTo>
                  <a:cubicBezTo>
                    <a:pt x="40329" y="31901"/>
                    <a:pt x="40329" y="31958"/>
                    <a:pt x="40329" y="32009"/>
                  </a:cubicBezTo>
                  <a:cubicBezTo>
                    <a:pt x="40278" y="32379"/>
                    <a:pt x="40329" y="32781"/>
                    <a:pt x="40412" y="33151"/>
                  </a:cubicBezTo>
                  <a:cubicBezTo>
                    <a:pt x="40329" y="33604"/>
                    <a:pt x="40386" y="34057"/>
                    <a:pt x="40437" y="34478"/>
                  </a:cubicBezTo>
                  <a:lnTo>
                    <a:pt x="40437" y="34510"/>
                  </a:lnTo>
                  <a:lnTo>
                    <a:pt x="40437" y="34587"/>
                  </a:lnTo>
                  <a:cubicBezTo>
                    <a:pt x="39984" y="35276"/>
                    <a:pt x="39270" y="35652"/>
                    <a:pt x="38600" y="35652"/>
                  </a:cubicBezTo>
                  <a:cubicBezTo>
                    <a:pt x="38472" y="35652"/>
                    <a:pt x="38364" y="35627"/>
                    <a:pt x="38230" y="35595"/>
                  </a:cubicBezTo>
                  <a:cubicBezTo>
                    <a:pt x="38045" y="35569"/>
                    <a:pt x="37860" y="35493"/>
                    <a:pt x="37643" y="35410"/>
                  </a:cubicBezTo>
                  <a:cubicBezTo>
                    <a:pt x="37432" y="35333"/>
                    <a:pt x="37196" y="35225"/>
                    <a:pt x="36928" y="35199"/>
                  </a:cubicBezTo>
                  <a:cubicBezTo>
                    <a:pt x="36845" y="35174"/>
                    <a:pt x="36743" y="35174"/>
                    <a:pt x="36660" y="35174"/>
                  </a:cubicBezTo>
                  <a:cubicBezTo>
                    <a:pt x="36080" y="35174"/>
                    <a:pt x="35569" y="35493"/>
                    <a:pt x="35225" y="36048"/>
                  </a:cubicBezTo>
                  <a:cubicBezTo>
                    <a:pt x="34906" y="36182"/>
                    <a:pt x="34644" y="36424"/>
                    <a:pt x="34402" y="36769"/>
                  </a:cubicBezTo>
                  <a:cubicBezTo>
                    <a:pt x="34083" y="36903"/>
                    <a:pt x="33789" y="37164"/>
                    <a:pt x="33553" y="37483"/>
                  </a:cubicBezTo>
                  <a:cubicBezTo>
                    <a:pt x="33234" y="37643"/>
                    <a:pt x="32941" y="37885"/>
                    <a:pt x="32647" y="38204"/>
                  </a:cubicBezTo>
                  <a:cubicBezTo>
                    <a:pt x="32328" y="38364"/>
                    <a:pt x="32035" y="38600"/>
                    <a:pt x="31741" y="38919"/>
                  </a:cubicBezTo>
                  <a:cubicBezTo>
                    <a:pt x="31665" y="38944"/>
                    <a:pt x="31582" y="39002"/>
                    <a:pt x="31505" y="39053"/>
                  </a:cubicBezTo>
                  <a:lnTo>
                    <a:pt x="31824" y="39053"/>
                  </a:lnTo>
                  <a:lnTo>
                    <a:pt x="31824" y="39027"/>
                  </a:lnTo>
                  <a:cubicBezTo>
                    <a:pt x="31933" y="38976"/>
                    <a:pt x="32060" y="38944"/>
                    <a:pt x="32169" y="38893"/>
                  </a:cubicBezTo>
                  <a:lnTo>
                    <a:pt x="32169" y="38893"/>
                  </a:lnTo>
                  <a:cubicBezTo>
                    <a:pt x="32143" y="38944"/>
                    <a:pt x="32092" y="39002"/>
                    <a:pt x="32060" y="39053"/>
                  </a:cubicBezTo>
                  <a:lnTo>
                    <a:pt x="32252" y="39053"/>
                  </a:lnTo>
                  <a:cubicBezTo>
                    <a:pt x="32277" y="38976"/>
                    <a:pt x="32328" y="38919"/>
                    <a:pt x="32379" y="38842"/>
                  </a:cubicBezTo>
                  <a:cubicBezTo>
                    <a:pt x="32539" y="38785"/>
                    <a:pt x="32673" y="38785"/>
                    <a:pt x="32832" y="38785"/>
                  </a:cubicBezTo>
                  <a:cubicBezTo>
                    <a:pt x="32781" y="38868"/>
                    <a:pt x="32756" y="38976"/>
                    <a:pt x="32698" y="39053"/>
                  </a:cubicBezTo>
                  <a:lnTo>
                    <a:pt x="32858" y="39053"/>
                  </a:lnTo>
                  <a:cubicBezTo>
                    <a:pt x="32915" y="38976"/>
                    <a:pt x="32941" y="38893"/>
                    <a:pt x="32966" y="38817"/>
                  </a:cubicBezTo>
                  <a:lnTo>
                    <a:pt x="32992" y="38785"/>
                  </a:lnTo>
                  <a:cubicBezTo>
                    <a:pt x="33177" y="38785"/>
                    <a:pt x="33336" y="38842"/>
                    <a:pt x="33528" y="38893"/>
                  </a:cubicBezTo>
                  <a:cubicBezTo>
                    <a:pt x="33496" y="38944"/>
                    <a:pt x="33470" y="39002"/>
                    <a:pt x="33445" y="39053"/>
                  </a:cubicBezTo>
                  <a:lnTo>
                    <a:pt x="33604" y="39053"/>
                  </a:lnTo>
                  <a:cubicBezTo>
                    <a:pt x="33630" y="39027"/>
                    <a:pt x="33630" y="39002"/>
                    <a:pt x="33655" y="38944"/>
                  </a:cubicBezTo>
                  <a:cubicBezTo>
                    <a:pt x="33713" y="39002"/>
                    <a:pt x="33789" y="39027"/>
                    <a:pt x="33847" y="39053"/>
                  </a:cubicBezTo>
                  <a:lnTo>
                    <a:pt x="34108" y="39053"/>
                  </a:lnTo>
                  <a:cubicBezTo>
                    <a:pt x="33974" y="38976"/>
                    <a:pt x="33847" y="38893"/>
                    <a:pt x="33713" y="38817"/>
                  </a:cubicBezTo>
                  <a:cubicBezTo>
                    <a:pt x="33789" y="38600"/>
                    <a:pt x="33872" y="38415"/>
                    <a:pt x="33923" y="38204"/>
                  </a:cubicBezTo>
                  <a:cubicBezTo>
                    <a:pt x="33923" y="38179"/>
                    <a:pt x="33949" y="38179"/>
                    <a:pt x="33949" y="38147"/>
                  </a:cubicBezTo>
                  <a:cubicBezTo>
                    <a:pt x="34134" y="38204"/>
                    <a:pt x="34351" y="38255"/>
                    <a:pt x="34536" y="38364"/>
                  </a:cubicBezTo>
                  <a:cubicBezTo>
                    <a:pt x="34536" y="38415"/>
                    <a:pt x="34510" y="38440"/>
                    <a:pt x="34510" y="38498"/>
                  </a:cubicBezTo>
                  <a:cubicBezTo>
                    <a:pt x="34427" y="38708"/>
                    <a:pt x="34351" y="38893"/>
                    <a:pt x="34242" y="39053"/>
                  </a:cubicBezTo>
                  <a:lnTo>
                    <a:pt x="34402" y="39053"/>
                  </a:lnTo>
                  <a:cubicBezTo>
                    <a:pt x="34510" y="38893"/>
                    <a:pt x="34587" y="38734"/>
                    <a:pt x="34644" y="38549"/>
                  </a:cubicBezTo>
                  <a:cubicBezTo>
                    <a:pt x="34644" y="38523"/>
                    <a:pt x="34670" y="38466"/>
                    <a:pt x="34670" y="38440"/>
                  </a:cubicBezTo>
                  <a:cubicBezTo>
                    <a:pt x="34906" y="38600"/>
                    <a:pt x="35123" y="38817"/>
                    <a:pt x="35333" y="39002"/>
                  </a:cubicBezTo>
                  <a:cubicBezTo>
                    <a:pt x="35333" y="39027"/>
                    <a:pt x="35359" y="39053"/>
                    <a:pt x="35359" y="39053"/>
                  </a:cubicBezTo>
                  <a:lnTo>
                    <a:pt x="35569" y="39053"/>
                  </a:lnTo>
                  <a:cubicBezTo>
                    <a:pt x="35544" y="39002"/>
                    <a:pt x="35493" y="38944"/>
                    <a:pt x="35442" y="38893"/>
                  </a:cubicBezTo>
                  <a:cubicBezTo>
                    <a:pt x="35199" y="38683"/>
                    <a:pt x="34989" y="38466"/>
                    <a:pt x="34721" y="38306"/>
                  </a:cubicBezTo>
                  <a:cubicBezTo>
                    <a:pt x="34772" y="38070"/>
                    <a:pt x="34829" y="37828"/>
                    <a:pt x="34880" y="37592"/>
                  </a:cubicBezTo>
                  <a:lnTo>
                    <a:pt x="34880" y="37541"/>
                  </a:lnTo>
                  <a:cubicBezTo>
                    <a:pt x="34989" y="37566"/>
                    <a:pt x="35091" y="37592"/>
                    <a:pt x="35199" y="37643"/>
                  </a:cubicBezTo>
                  <a:cubicBezTo>
                    <a:pt x="35442" y="37777"/>
                    <a:pt x="35678" y="37962"/>
                    <a:pt x="35888" y="38147"/>
                  </a:cubicBezTo>
                  <a:cubicBezTo>
                    <a:pt x="36080" y="38306"/>
                    <a:pt x="36290" y="38466"/>
                    <a:pt x="36501" y="38600"/>
                  </a:cubicBezTo>
                  <a:cubicBezTo>
                    <a:pt x="36903" y="38817"/>
                    <a:pt x="37298" y="38919"/>
                    <a:pt x="37726" y="38919"/>
                  </a:cubicBezTo>
                  <a:cubicBezTo>
                    <a:pt x="38683" y="38919"/>
                    <a:pt x="39640" y="38338"/>
                    <a:pt x="40169" y="37566"/>
                  </a:cubicBezTo>
                  <a:cubicBezTo>
                    <a:pt x="40227" y="37483"/>
                    <a:pt x="40278" y="37381"/>
                    <a:pt x="40329" y="37273"/>
                  </a:cubicBezTo>
                  <a:lnTo>
                    <a:pt x="40329" y="37273"/>
                  </a:lnTo>
                  <a:cubicBezTo>
                    <a:pt x="40278" y="37777"/>
                    <a:pt x="40169" y="38255"/>
                    <a:pt x="39825" y="38683"/>
                  </a:cubicBezTo>
                  <a:cubicBezTo>
                    <a:pt x="39716" y="38817"/>
                    <a:pt x="39589" y="38944"/>
                    <a:pt x="39480" y="39053"/>
                  </a:cubicBezTo>
                  <a:lnTo>
                    <a:pt x="39691" y="39053"/>
                  </a:lnTo>
                  <a:cubicBezTo>
                    <a:pt x="39774" y="38976"/>
                    <a:pt x="39850" y="38868"/>
                    <a:pt x="39933" y="38785"/>
                  </a:cubicBezTo>
                  <a:cubicBezTo>
                    <a:pt x="40093" y="38574"/>
                    <a:pt x="40227" y="38364"/>
                    <a:pt x="40303" y="38121"/>
                  </a:cubicBezTo>
                  <a:lnTo>
                    <a:pt x="40303" y="38121"/>
                  </a:lnTo>
                  <a:cubicBezTo>
                    <a:pt x="40252" y="38440"/>
                    <a:pt x="40195" y="38759"/>
                    <a:pt x="40093" y="39053"/>
                  </a:cubicBezTo>
                  <a:lnTo>
                    <a:pt x="40252" y="39053"/>
                  </a:lnTo>
                  <a:cubicBezTo>
                    <a:pt x="40271" y="38999"/>
                    <a:pt x="40287" y="38944"/>
                    <a:pt x="40303" y="38889"/>
                  </a:cubicBezTo>
                  <a:lnTo>
                    <a:pt x="40303" y="38889"/>
                  </a:lnTo>
                  <a:cubicBezTo>
                    <a:pt x="40299" y="38955"/>
                    <a:pt x="40278" y="39007"/>
                    <a:pt x="40278" y="39053"/>
                  </a:cubicBezTo>
                  <a:lnTo>
                    <a:pt x="40437" y="39053"/>
                  </a:lnTo>
                  <a:cubicBezTo>
                    <a:pt x="40437" y="39002"/>
                    <a:pt x="40437" y="38944"/>
                    <a:pt x="40463" y="38893"/>
                  </a:cubicBezTo>
                  <a:cubicBezTo>
                    <a:pt x="40571" y="38281"/>
                    <a:pt x="40705" y="37643"/>
                    <a:pt x="41050" y="37113"/>
                  </a:cubicBezTo>
                  <a:cubicBezTo>
                    <a:pt x="41420" y="36501"/>
                    <a:pt x="42141" y="36131"/>
                    <a:pt x="42964" y="35863"/>
                  </a:cubicBezTo>
                  <a:cubicBezTo>
                    <a:pt x="43442" y="35703"/>
                    <a:pt x="43946" y="35595"/>
                    <a:pt x="44476" y="35467"/>
                  </a:cubicBezTo>
                  <a:cubicBezTo>
                    <a:pt x="45886" y="35116"/>
                    <a:pt x="47372" y="34772"/>
                    <a:pt x="47985" y="33738"/>
                  </a:cubicBezTo>
                  <a:cubicBezTo>
                    <a:pt x="48304" y="33177"/>
                    <a:pt x="48361" y="32462"/>
                    <a:pt x="48119" y="31582"/>
                  </a:cubicBezTo>
                  <a:cubicBezTo>
                    <a:pt x="47908" y="30759"/>
                    <a:pt x="47404" y="30121"/>
                    <a:pt x="46926" y="29508"/>
                  </a:cubicBezTo>
                  <a:cubicBezTo>
                    <a:pt x="46658" y="29189"/>
                    <a:pt x="46390" y="28845"/>
                    <a:pt x="46179" y="28475"/>
                  </a:cubicBezTo>
                  <a:cubicBezTo>
                    <a:pt x="45222" y="26905"/>
                    <a:pt x="45407" y="25578"/>
                    <a:pt x="45592" y="24270"/>
                  </a:cubicBezTo>
                  <a:cubicBezTo>
                    <a:pt x="45726" y="23262"/>
                    <a:pt x="45860" y="22305"/>
                    <a:pt x="45458" y="21297"/>
                  </a:cubicBezTo>
                  <a:cubicBezTo>
                    <a:pt x="45063" y="20232"/>
                    <a:pt x="44476" y="19836"/>
                    <a:pt x="43787" y="19677"/>
                  </a:cubicBezTo>
                  <a:lnTo>
                    <a:pt x="43863" y="19677"/>
                  </a:lnTo>
                  <a:cubicBezTo>
                    <a:pt x="45063" y="19677"/>
                    <a:pt x="46128" y="19862"/>
                    <a:pt x="46683" y="21508"/>
                  </a:cubicBezTo>
                  <a:cubicBezTo>
                    <a:pt x="47028" y="22599"/>
                    <a:pt x="46817" y="23581"/>
                    <a:pt x="46632" y="24647"/>
                  </a:cubicBezTo>
                  <a:cubicBezTo>
                    <a:pt x="46364" y="26057"/>
                    <a:pt x="46071" y="27492"/>
                    <a:pt x="47028" y="29272"/>
                  </a:cubicBezTo>
                  <a:cubicBezTo>
                    <a:pt x="47245" y="29668"/>
                    <a:pt x="47506" y="30070"/>
                    <a:pt x="47774" y="30440"/>
                  </a:cubicBezTo>
                  <a:cubicBezTo>
                    <a:pt x="48253" y="31129"/>
                    <a:pt x="48731" y="31799"/>
                    <a:pt x="48916" y="32673"/>
                  </a:cubicBezTo>
                  <a:cubicBezTo>
                    <a:pt x="49101" y="33579"/>
                    <a:pt x="49025" y="34293"/>
                    <a:pt x="48648" y="34855"/>
                  </a:cubicBezTo>
                  <a:cubicBezTo>
                    <a:pt x="47959" y="35837"/>
                    <a:pt x="46390" y="36131"/>
                    <a:pt x="44878" y="36424"/>
                  </a:cubicBezTo>
                  <a:cubicBezTo>
                    <a:pt x="44240" y="36552"/>
                    <a:pt x="43576" y="36660"/>
                    <a:pt x="42964" y="36845"/>
                  </a:cubicBezTo>
                  <a:cubicBezTo>
                    <a:pt x="42166" y="37088"/>
                    <a:pt x="41445" y="37432"/>
                    <a:pt x="41050" y="38045"/>
                  </a:cubicBezTo>
                  <a:cubicBezTo>
                    <a:pt x="40807" y="38364"/>
                    <a:pt x="40648" y="38708"/>
                    <a:pt x="40546" y="39053"/>
                  </a:cubicBezTo>
                  <a:lnTo>
                    <a:pt x="40705" y="39053"/>
                  </a:lnTo>
                  <a:cubicBezTo>
                    <a:pt x="40807" y="38734"/>
                    <a:pt x="40967" y="38415"/>
                    <a:pt x="41152" y="38121"/>
                  </a:cubicBezTo>
                  <a:cubicBezTo>
                    <a:pt x="41554" y="37566"/>
                    <a:pt x="42192" y="37247"/>
                    <a:pt x="42964" y="37005"/>
                  </a:cubicBezTo>
                  <a:cubicBezTo>
                    <a:pt x="43576" y="36820"/>
                    <a:pt x="44240" y="36686"/>
                    <a:pt x="44903" y="36552"/>
                  </a:cubicBezTo>
                  <a:cubicBezTo>
                    <a:pt x="46473" y="36290"/>
                    <a:pt x="48068" y="35997"/>
                    <a:pt x="48782" y="34931"/>
                  </a:cubicBezTo>
                  <a:cubicBezTo>
                    <a:pt x="49159" y="34351"/>
                    <a:pt x="49261" y="33604"/>
                    <a:pt x="49050" y="32622"/>
                  </a:cubicBezTo>
                  <a:cubicBezTo>
                    <a:pt x="48865" y="31741"/>
                    <a:pt x="48387" y="31027"/>
                    <a:pt x="47883" y="30363"/>
                  </a:cubicBezTo>
                  <a:cubicBezTo>
                    <a:pt x="47640" y="29987"/>
                    <a:pt x="47372" y="29617"/>
                    <a:pt x="47162" y="29189"/>
                  </a:cubicBezTo>
                  <a:cubicBezTo>
                    <a:pt x="46230" y="27460"/>
                    <a:pt x="46498" y="26057"/>
                    <a:pt x="46766" y="24672"/>
                  </a:cubicBezTo>
                  <a:cubicBezTo>
                    <a:pt x="46977" y="23607"/>
                    <a:pt x="47187" y="22573"/>
                    <a:pt x="46817" y="21457"/>
                  </a:cubicBezTo>
                  <a:cubicBezTo>
                    <a:pt x="46364" y="20072"/>
                    <a:pt x="45567" y="19677"/>
                    <a:pt x="44635" y="19568"/>
                  </a:cubicBezTo>
                  <a:lnTo>
                    <a:pt x="44635" y="19568"/>
                  </a:lnTo>
                  <a:cubicBezTo>
                    <a:pt x="46096" y="19619"/>
                    <a:pt x="47455" y="19677"/>
                    <a:pt x="48010" y="21693"/>
                  </a:cubicBezTo>
                  <a:cubicBezTo>
                    <a:pt x="48329" y="22867"/>
                    <a:pt x="48068" y="23900"/>
                    <a:pt x="47800" y="25042"/>
                  </a:cubicBezTo>
                  <a:cubicBezTo>
                    <a:pt x="47455" y="26503"/>
                    <a:pt x="47053" y="28047"/>
                    <a:pt x="47985" y="29987"/>
                  </a:cubicBezTo>
                  <a:cubicBezTo>
                    <a:pt x="48202" y="30440"/>
                    <a:pt x="48463" y="30867"/>
                    <a:pt x="48731" y="31263"/>
                  </a:cubicBezTo>
                  <a:cubicBezTo>
                    <a:pt x="49235" y="32035"/>
                    <a:pt x="49688" y="32781"/>
                    <a:pt x="49822" y="33713"/>
                  </a:cubicBezTo>
                  <a:cubicBezTo>
                    <a:pt x="49982" y="34695"/>
                    <a:pt x="49873" y="35467"/>
                    <a:pt x="49446" y="36022"/>
                  </a:cubicBezTo>
                  <a:cubicBezTo>
                    <a:pt x="48680" y="37062"/>
                    <a:pt x="46977" y="37298"/>
                    <a:pt x="45356" y="37509"/>
                  </a:cubicBezTo>
                  <a:cubicBezTo>
                    <a:pt x="44533" y="37617"/>
                    <a:pt x="43704" y="37751"/>
                    <a:pt x="42964" y="37962"/>
                  </a:cubicBezTo>
                  <a:cubicBezTo>
                    <a:pt x="42217" y="38179"/>
                    <a:pt x="41579" y="38498"/>
                    <a:pt x="41152" y="39027"/>
                  </a:cubicBezTo>
                  <a:lnTo>
                    <a:pt x="41152" y="39053"/>
                  </a:lnTo>
                  <a:lnTo>
                    <a:pt x="41343" y="39053"/>
                  </a:lnTo>
                  <a:cubicBezTo>
                    <a:pt x="41713" y="38600"/>
                    <a:pt x="42300" y="38306"/>
                    <a:pt x="42964" y="38121"/>
                  </a:cubicBezTo>
                  <a:cubicBezTo>
                    <a:pt x="43678" y="37885"/>
                    <a:pt x="44533" y="37777"/>
                    <a:pt x="45356" y="37668"/>
                  </a:cubicBezTo>
                  <a:cubicBezTo>
                    <a:pt x="47028" y="37432"/>
                    <a:pt x="48757" y="37190"/>
                    <a:pt x="49554" y="36105"/>
                  </a:cubicBezTo>
                  <a:cubicBezTo>
                    <a:pt x="50007" y="35518"/>
                    <a:pt x="50141" y="34721"/>
                    <a:pt x="49982" y="33681"/>
                  </a:cubicBezTo>
                  <a:cubicBezTo>
                    <a:pt x="49822" y="32724"/>
                    <a:pt x="49344" y="31958"/>
                    <a:pt x="48865" y="31186"/>
                  </a:cubicBezTo>
                  <a:cubicBezTo>
                    <a:pt x="48597" y="30784"/>
                    <a:pt x="48329" y="30363"/>
                    <a:pt x="48119" y="29936"/>
                  </a:cubicBezTo>
                  <a:cubicBezTo>
                    <a:pt x="47213" y="28022"/>
                    <a:pt x="47589" y="26535"/>
                    <a:pt x="47959" y="25068"/>
                  </a:cubicBezTo>
                  <a:cubicBezTo>
                    <a:pt x="48227" y="23926"/>
                    <a:pt x="48489" y="22867"/>
                    <a:pt x="48170" y="21642"/>
                  </a:cubicBezTo>
                  <a:cubicBezTo>
                    <a:pt x="47749" y="20098"/>
                    <a:pt x="46868" y="19645"/>
                    <a:pt x="45860" y="19517"/>
                  </a:cubicBezTo>
                  <a:cubicBezTo>
                    <a:pt x="45458" y="19434"/>
                    <a:pt x="45037" y="19434"/>
                    <a:pt x="44584" y="19409"/>
                  </a:cubicBezTo>
                  <a:cubicBezTo>
                    <a:pt x="44055" y="19409"/>
                    <a:pt x="43493" y="19383"/>
                    <a:pt x="42964" y="19275"/>
                  </a:cubicBezTo>
                  <a:cubicBezTo>
                    <a:pt x="42536" y="19166"/>
                    <a:pt x="42141" y="19007"/>
                    <a:pt x="41764" y="18745"/>
                  </a:cubicBezTo>
                  <a:cubicBezTo>
                    <a:pt x="40833" y="18082"/>
                    <a:pt x="40597" y="16723"/>
                    <a:pt x="40354" y="15447"/>
                  </a:cubicBezTo>
                  <a:cubicBezTo>
                    <a:pt x="40035" y="13616"/>
                    <a:pt x="39691" y="11702"/>
                    <a:pt x="37407" y="11702"/>
                  </a:cubicBezTo>
                  <a:close/>
                  <a:moveTo>
                    <a:pt x="38313" y="10770"/>
                  </a:moveTo>
                  <a:cubicBezTo>
                    <a:pt x="36928" y="10770"/>
                    <a:pt x="35569" y="11351"/>
                    <a:pt x="34166" y="12550"/>
                  </a:cubicBezTo>
                  <a:cubicBezTo>
                    <a:pt x="33898" y="12786"/>
                    <a:pt x="33630" y="13029"/>
                    <a:pt x="33368" y="13265"/>
                  </a:cubicBezTo>
                  <a:cubicBezTo>
                    <a:pt x="32143" y="14413"/>
                    <a:pt x="30976" y="15472"/>
                    <a:pt x="29062" y="15472"/>
                  </a:cubicBezTo>
                  <a:cubicBezTo>
                    <a:pt x="28870" y="15472"/>
                    <a:pt x="28685" y="15472"/>
                    <a:pt x="28500" y="15447"/>
                  </a:cubicBezTo>
                  <a:cubicBezTo>
                    <a:pt x="27837" y="15370"/>
                    <a:pt x="27065" y="15313"/>
                    <a:pt x="26293" y="15313"/>
                  </a:cubicBezTo>
                  <a:cubicBezTo>
                    <a:pt x="24487" y="15313"/>
                    <a:pt x="22599" y="15715"/>
                    <a:pt x="21533" y="17520"/>
                  </a:cubicBezTo>
                  <a:cubicBezTo>
                    <a:pt x="21508" y="17571"/>
                    <a:pt x="21482" y="17629"/>
                    <a:pt x="21457" y="17654"/>
                  </a:cubicBezTo>
                  <a:cubicBezTo>
                    <a:pt x="21138" y="18241"/>
                    <a:pt x="20978" y="18847"/>
                    <a:pt x="20844" y="19517"/>
                  </a:cubicBezTo>
                  <a:cubicBezTo>
                    <a:pt x="20768" y="20047"/>
                    <a:pt x="20685" y="20634"/>
                    <a:pt x="20634" y="21189"/>
                  </a:cubicBezTo>
                  <a:cubicBezTo>
                    <a:pt x="20608" y="21457"/>
                    <a:pt x="20576" y="21750"/>
                    <a:pt x="20551" y="22037"/>
                  </a:cubicBezTo>
                  <a:cubicBezTo>
                    <a:pt x="20315" y="24085"/>
                    <a:pt x="19517" y="25470"/>
                    <a:pt x="18216" y="26216"/>
                  </a:cubicBezTo>
                  <a:cubicBezTo>
                    <a:pt x="17973" y="26344"/>
                    <a:pt x="17737" y="26478"/>
                    <a:pt x="17469" y="26612"/>
                  </a:cubicBezTo>
                  <a:cubicBezTo>
                    <a:pt x="16327" y="27199"/>
                    <a:pt x="14866" y="27939"/>
                    <a:pt x="14464" y="29215"/>
                  </a:cubicBezTo>
                  <a:cubicBezTo>
                    <a:pt x="13852" y="31129"/>
                    <a:pt x="15581" y="32647"/>
                    <a:pt x="16991" y="33872"/>
                  </a:cubicBezTo>
                  <a:cubicBezTo>
                    <a:pt x="17335" y="34159"/>
                    <a:pt x="17654" y="34453"/>
                    <a:pt x="17948" y="34746"/>
                  </a:cubicBezTo>
                  <a:cubicBezTo>
                    <a:pt x="19224" y="36048"/>
                    <a:pt x="19460" y="37509"/>
                    <a:pt x="19568" y="39053"/>
                  </a:cubicBezTo>
                  <a:cubicBezTo>
                    <a:pt x="19568" y="39295"/>
                    <a:pt x="19594" y="39557"/>
                    <a:pt x="19594" y="39799"/>
                  </a:cubicBezTo>
                  <a:cubicBezTo>
                    <a:pt x="19619" y="40354"/>
                    <a:pt x="19651" y="40941"/>
                    <a:pt x="19728" y="41528"/>
                  </a:cubicBezTo>
                  <a:cubicBezTo>
                    <a:pt x="19887" y="42932"/>
                    <a:pt x="20525" y="44048"/>
                    <a:pt x="21457" y="44527"/>
                  </a:cubicBezTo>
                  <a:lnTo>
                    <a:pt x="21457" y="44367"/>
                  </a:lnTo>
                  <a:cubicBezTo>
                    <a:pt x="20474" y="43812"/>
                    <a:pt x="19996" y="42562"/>
                    <a:pt x="19862" y="41496"/>
                  </a:cubicBezTo>
                  <a:cubicBezTo>
                    <a:pt x="19811" y="40916"/>
                    <a:pt x="19779" y="40354"/>
                    <a:pt x="19753" y="39799"/>
                  </a:cubicBezTo>
                  <a:cubicBezTo>
                    <a:pt x="19728" y="39557"/>
                    <a:pt x="19728" y="39295"/>
                    <a:pt x="19702" y="39053"/>
                  </a:cubicBezTo>
                  <a:cubicBezTo>
                    <a:pt x="19619" y="37483"/>
                    <a:pt x="19383" y="35971"/>
                    <a:pt x="18056" y="34638"/>
                  </a:cubicBezTo>
                  <a:cubicBezTo>
                    <a:pt x="17763" y="34351"/>
                    <a:pt x="17444" y="34057"/>
                    <a:pt x="17067" y="33764"/>
                  </a:cubicBezTo>
                  <a:cubicBezTo>
                    <a:pt x="15715" y="32564"/>
                    <a:pt x="14037" y="31103"/>
                    <a:pt x="14624" y="29247"/>
                  </a:cubicBezTo>
                  <a:cubicBezTo>
                    <a:pt x="14994" y="28047"/>
                    <a:pt x="16353" y="27358"/>
                    <a:pt x="17546" y="26746"/>
                  </a:cubicBezTo>
                  <a:cubicBezTo>
                    <a:pt x="17814" y="26612"/>
                    <a:pt x="18056" y="26478"/>
                    <a:pt x="18292" y="26344"/>
                  </a:cubicBezTo>
                  <a:cubicBezTo>
                    <a:pt x="19651" y="25578"/>
                    <a:pt x="20449" y="24143"/>
                    <a:pt x="20710" y="22069"/>
                  </a:cubicBezTo>
                  <a:cubicBezTo>
                    <a:pt x="20736" y="21776"/>
                    <a:pt x="20768" y="21482"/>
                    <a:pt x="20793" y="21189"/>
                  </a:cubicBezTo>
                  <a:cubicBezTo>
                    <a:pt x="20844" y="20634"/>
                    <a:pt x="20895" y="20047"/>
                    <a:pt x="21004" y="19517"/>
                  </a:cubicBezTo>
                  <a:cubicBezTo>
                    <a:pt x="21112" y="18981"/>
                    <a:pt x="21246" y="18477"/>
                    <a:pt x="21457" y="17999"/>
                  </a:cubicBezTo>
                  <a:cubicBezTo>
                    <a:pt x="21508" y="17865"/>
                    <a:pt x="21591" y="17731"/>
                    <a:pt x="21667" y="17603"/>
                  </a:cubicBezTo>
                  <a:cubicBezTo>
                    <a:pt x="22650" y="15900"/>
                    <a:pt x="24328" y="15447"/>
                    <a:pt x="26242" y="15447"/>
                  </a:cubicBezTo>
                  <a:cubicBezTo>
                    <a:pt x="26956" y="15447"/>
                    <a:pt x="27703" y="15530"/>
                    <a:pt x="28475" y="15606"/>
                  </a:cubicBezTo>
                  <a:cubicBezTo>
                    <a:pt x="28685" y="15606"/>
                    <a:pt x="28870" y="15632"/>
                    <a:pt x="29062" y="15632"/>
                  </a:cubicBezTo>
                  <a:cubicBezTo>
                    <a:pt x="31027" y="15632"/>
                    <a:pt x="32220" y="14541"/>
                    <a:pt x="33470" y="13373"/>
                  </a:cubicBezTo>
                  <a:cubicBezTo>
                    <a:pt x="33713" y="13137"/>
                    <a:pt x="33974" y="12895"/>
                    <a:pt x="34268" y="12659"/>
                  </a:cubicBezTo>
                  <a:cubicBezTo>
                    <a:pt x="35627" y="11485"/>
                    <a:pt x="36954" y="10904"/>
                    <a:pt x="38313" y="10904"/>
                  </a:cubicBezTo>
                  <a:lnTo>
                    <a:pt x="38364" y="10904"/>
                  </a:lnTo>
                  <a:cubicBezTo>
                    <a:pt x="40782" y="10930"/>
                    <a:pt x="41050" y="12844"/>
                    <a:pt x="41343" y="14892"/>
                  </a:cubicBezTo>
                  <a:cubicBezTo>
                    <a:pt x="41528" y="16295"/>
                    <a:pt x="41739" y="17763"/>
                    <a:pt x="42721" y="18560"/>
                  </a:cubicBezTo>
                  <a:cubicBezTo>
                    <a:pt x="42804" y="18637"/>
                    <a:pt x="42881" y="18688"/>
                    <a:pt x="42964" y="18745"/>
                  </a:cubicBezTo>
                  <a:cubicBezTo>
                    <a:pt x="43812" y="19300"/>
                    <a:pt x="44820" y="19383"/>
                    <a:pt x="45809" y="19434"/>
                  </a:cubicBezTo>
                  <a:cubicBezTo>
                    <a:pt x="46045" y="19460"/>
                    <a:pt x="46288" y="19485"/>
                    <a:pt x="46498" y="19517"/>
                  </a:cubicBezTo>
                  <a:cubicBezTo>
                    <a:pt x="47800" y="19645"/>
                    <a:pt x="48942" y="19996"/>
                    <a:pt x="49369" y="21852"/>
                  </a:cubicBezTo>
                  <a:cubicBezTo>
                    <a:pt x="49637" y="23128"/>
                    <a:pt x="49318" y="24245"/>
                    <a:pt x="48999" y="25419"/>
                  </a:cubicBezTo>
                  <a:cubicBezTo>
                    <a:pt x="48546" y="26982"/>
                    <a:pt x="48068" y="28609"/>
                    <a:pt x="48967" y="30708"/>
                  </a:cubicBezTo>
                  <a:cubicBezTo>
                    <a:pt x="49184" y="31186"/>
                    <a:pt x="49446" y="31665"/>
                    <a:pt x="49688" y="32086"/>
                  </a:cubicBezTo>
                  <a:cubicBezTo>
                    <a:pt x="50192" y="32941"/>
                    <a:pt x="50645" y="33764"/>
                    <a:pt x="50754" y="34746"/>
                  </a:cubicBezTo>
                  <a:cubicBezTo>
                    <a:pt x="50881" y="35812"/>
                    <a:pt x="50722" y="36635"/>
                    <a:pt x="50243" y="37222"/>
                  </a:cubicBezTo>
                  <a:cubicBezTo>
                    <a:pt x="49369" y="38281"/>
                    <a:pt x="47564" y="38440"/>
                    <a:pt x="45809" y="38625"/>
                  </a:cubicBezTo>
                  <a:cubicBezTo>
                    <a:pt x="44820" y="38708"/>
                    <a:pt x="43812" y="38817"/>
                    <a:pt x="42964" y="39053"/>
                  </a:cubicBezTo>
                  <a:lnTo>
                    <a:pt x="42964" y="39212"/>
                  </a:lnTo>
                  <a:cubicBezTo>
                    <a:pt x="43149" y="39161"/>
                    <a:pt x="43359" y="39104"/>
                    <a:pt x="43576" y="39053"/>
                  </a:cubicBezTo>
                  <a:cubicBezTo>
                    <a:pt x="44291" y="38919"/>
                    <a:pt x="45063" y="38842"/>
                    <a:pt x="45809" y="38759"/>
                  </a:cubicBezTo>
                  <a:cubicBezTo>
                    <a:pt x="47589" y="38600"/>
                    <a:pt x="49446" y="38415"/>
                    <a:pt x="50352" y="37298"/>
                  </a:cubicBezTo>
                  <a:cubicBezTo>
                    <a:pt x="50856" y="36686"/>
                    <a:pt x="51041" y="35837"/>
                    <a:pt x="50913" y="34721"/>
                  </a:cubicBezTo>
                  <a:cubicBezTo>
                    <a:pt x="50779" y="33713"/>
                    <a:pt x="50301" y="32858"/>
                    <a:pt x="49822" y="32035"/>
                  </a:cubicBezTo>
                  <a:cubicBezTo>
                    <a:pt x="49554" y="31582"/>
                    <a:pt x="49318" y="31129"/>
                    <a:pt x="49101" y="30650"/>
                  </a:cubicBezTo>
                  <a:cubicBezTo>
                    <a:pt x="48227" y="28577"/>
                    <a:pt x="48680" y="27014"/>
                    <a:pt x="49127" y="25470"/>
                  </a:cubicBezTo>
                  <a:cubicBezTo>
                    <a:pt x="49478" y="24270"/>
                    <a:pt x="49797" y="23128"/>
                    <a:pt x="49503" y="21827"/>
                  </a:cubicBezTo>
                  <a:cubicBezTo>
                    <a:pt x="49159" y="20315"/>
                    <a:pt x="48387" y="19753"/>
                    <a:pt x="47430" y="19517"/>
                  </a:cubicBezTo>
                  <a:cubicBezTo>
                    <a:pt x="46926" y="19383"/>
                    <a:pt x="46364" y="19326"/>
                    <a:pt x="45809" y="19300"/>
                  </a:cubicBezTo>
                  <a:cubicBezTo>
                    <a:pt x="44820" y="19224"/>
                    <a:pt x="43787" y="19141"/>
                    <a:pt x="42964" y="18560"/>
                  </a:cubicBezTo>
                  <a:cubicBezTo>
                    <a:pt x="42906" y="18528"/>
                    <a:pt x="42855" y="18503"/>
                    <a:pt x="42804" y="18452"/>
                  </a:cubicBezTo>
                  <a:cubicBezTo>
                    <a:pt x="41873" y="17680"/>
                    <a:pt x="41662" y="16244"/>
                    <a:pt x="41471" y="14860"/>
                  </a:cubicBezTo>
                  <a:cubicBezTo>
                    <a:pt x="41209" y="12869"/>
                    <a:pt x="40916" y="10796"/>
                    <a:pt x="38364" y="10770"/>
                  </a:cubicBezTo>
                  <a:close/>
                  <a:moveTo>
                    <a:pt x="39187" y="9813"/>
                  </a:moveTo>
                  <a:cubicBezTo>
                    <a:pt x="37777" y="9813"/>
                    <a:pt x="36367" y="10368"/>
                    <a:pt x="34906" y="11542"/>
                  </a:cubicBezTo>
                  <a:cubicBezTo>
                    <a:pt x="34612" y="11778"/>
                    <a:pt x="34325" y="12046"/>
                    <a:pt x="34032" y="12282"/>
                  </a:cubicBezTo>
                  <a:cubicBezTo>
                    <a:pt x="32730" y="13399"/>
                    <a:pt x="31480" y="14464"/>
                    <a:pt x="29566" y="14464"/>
                  </a:cubicBezTo>
                  <a:cubicBezTo>
                    <a:pt x="29298" y="14464"/>
                    <a:pt x="29030" y="14439"/>
                    <a:pt x="28768" y="14413"/>
                  </a:cubicBezTo>
                  <a:cubicBezTo>
                    <a:pt x="27837" y="14279"/>
                    <a:pt x="26880" y="14145"/>
                    <a:pt x="25948" y="14145"/>
                  </a:cubicBezTo>
                  <a:cubicBezTo>
                    <a:pt x="25521" y="14145"/>
                    <a:pt x="25100" y="14171"/>
                    <a:pt x="24672" y="14254"/>
                  </a:cubicBezTo>
                  <a:cubicBezTo>
                    <a:pt x="23262" y="14464"/>
                    <a:pt x="22203" y="15077"/>
                    <a:pt x="21457" y="16085"/>
                  </a:cubicBezTo>
                  <a:cubicBezTo>
                    <a:pt x="21406" y="16168"/>
                    <a:pt x="21348" y="16244"/>
                    <a:pt x="21297" y="16353"/>
                  </a:cubicBezTo>
                  <a:cubicBezTo>
                    <a:pt x="20685" y="17284"/>
                    <a:pt x="20474" y="18401"/>
                    <a:pt x="20289" y="19517"/>
                  </a:cubicBezTo>
                  <a:cubicBezTo>
                    <a:pt x="20257" y="19728"/>
                    <a:pt x="20232" y="19964"/>
                    <a:pt x="20206" y="20181"/>
                  </a:cubicBezTo>
                  <a:cubicBezTo>
                    <a:pt x="20155" y="20474"/>
                    <a:pt x="20130" y="20793"/>
                    <a:pt x="20072" y="21112"/>
                  </a:cubicBezTo>
                  <a:cubicBezTo>
                    <a:pt x="19728" y="23262"/>
                    <a:pt x="18854" y="24723"/>
                    <a:pt x="17418" y="25444"/>
                  </a:cubicBezTo>
                  <a:cubicBezTo>
                    <a:pt x="17176" y="25578"/>
                    <a:pt x="16908" y="25706"/>
                    <a:pt x="16621" y="25840"/>
                  </a:cubicBezTo>
                  <a:cubicBezTo>
                    <a:pt x="15370" y="26427"/>
                    <a:pt x="13801" y="27141"/>
                    <a:pt x="13322" y="28475"/>
                  </a:cubicBezTo>
                  <a:cubicBezTo>
                    <a:pt x="12601" y="30523"/>
                    <a:pt x="14388" y="32169"/>
                    <a:pt x="15791" y="33521"/>
                  </a:cubicBezTo>
                  <a:cubicBezTo>
                    <a:pt x="16168" y="33872"/>
                    <a:pt x="16512" y="34191"/>
                    <a:pt x="16780" y="34478"/>
                  </a:cubicBezTo>
                  <a:cubicBezTo>
                    <a:pt x="18082" y="35914"/>
                    <a:pt x="18292" y="37432"/>
                    <a:pt x="18343" y="39053"/>
                  </a:cubicBezTo>
                  <a:lnTo>
                    <a:pt x="18343" y="39959"/>
                  </a:lnTo>
                  <a:cubicBezTo>
                    <a:pt x="18375" y="40539"/>
                    <a:pt x="18375" y="41152"/>
                    <a:pt x="18426" y="41764"/>
                  </a:cubicBezTo>
                  <a:cubicBezTo>
                    <a:pt x="18535" y="43410"/>
                    <a:pt x="19275" y="44661"/>
                    <a:pt x="20391" y="45165"/>
                  </a:cubicBezTo>
                  <a:cubicBezTo>
                    <a:pt x="20710" y="45324"/>
                    <a:pt x="21087" y="45407"/>
                    <a:pt x="21457" y="45407"/>
                  </a:cubicBezTo>
                  <a:lnTo>
                    <a:pt x="21457" y="45248"/>
                  </a:lnTo>
                  <a:cubicBezTo>
                    <a:pt x="21087" y="45248"/>
                    <a:pt x="20768" y="45165"/>
                    <a:pt x="20449" y="45037"/>
                  </a:cubicBezTo>
                  <a:cubicBezTo>
                    <a:pt x="19198" y="44476"/>
                    <a:pt x="18662" y="42989"/>
                    <a:pt x="18560" y="41764"/>
                  </a:cubicBezTo>
                  <a:cubicBezTo>
                    <a:pt x="18535" y="41152"/>
                    <a:pt x="18503" y="40539"/>
                    <a:pt x="18503" y="39933"/>
                  </a:cubicBezTo>
                  <a:lnTo>
                    <a:pt x="18503" y="39053"/>
                  </a:lnTo>
                  <a:cubicBezTo>
                    <a:pt x="18452" y="37407"/>
                    <a:pt x="18241" y="35837"/>
                    <a:pt x="16908" y="34402"/>
                  </a:cubicBezTo>
                  <a:cubicBezTo>
                    <a:pt x="16621" y="34083"/>
                    <a:pt x="16270" y="33764"/>
                    <a:pt x="15900" y="33419"/>
                  </a:cubicBezTo>
                  <a:cubicBezTo>
                    <a:pt x="14515" y="32118"/>
                    <a:pt x="12761" y="30465"/>
                    <a:pt x="13456" y="28526"/>
                  </a:cubicBezTo>
                  <a:cubicBezTo>
                    <a:pt x="13935" y="27250"/>
                    <a:pt x="15396" y="26586"/>
                    <a:pt x="16672" y="25974"/>
                  </a:cubicBezTo>
                  <a:cubicBezTo>
                    <a:pt x="16965" y="25840"/>
                    <a:pt x="17227" y="25706"/>
                    <a:pt x="17495" y="25578"/>
                  </a:cubicBezTo>
                  <a:cubicBezTo>
                    <a:pt x="18956" y="24832"/>
                    <a:pt x="19862" y="23313"/>
                    <a:pt x="20206" y="21138"/>
                  </a:cubicBezTo>
                  <a:cubicBezTo>
                    <a:pt x="20257" y="20819"/>
                    <a:pt x="20315" y="20500"/>
                    <a:pt x="20340" y="20206"/>
                  </a:cubicBezTo>
                  <a:cubicBezTo>
                    <a:pt x="20391" y="19964"/>
                    <a:pt x="20417" y="19728"/>
                    <a:pt x="20449" y="19517"/>
                  </a:cubicBezTo>
                  <a:cubicBezTo>
                    <a:pt x="20608" y="18426"/>
                    <a:pt x="20844" y="17335"/>
                    <a:pt x="21406" y="16429"/>
                  </a:cubicBezTo>
                  <a:cubicBezTo>
                    <a:pt x="21431" y="16404"/>
                    <a:pt x="21431" y="16378"/>
                    <a:pt x="21457" y="16353"/>
                  </a:cubicBezTo>
                  <a:cubicBezTo>
                    <a:pt x="22171" y="15262"/>
                    <a:pt x="23237" y="14624"/>
                    <a:pt x="24698" y="14381"/>
                  </a:cubicBezTo>
                  <a:cubicBezTo>
                    <a:pt x="25100" y="14330"/>
                    <a:pt x="25521" y="14305"/>
                    <a:pt x="25948" y="14305"/>
                  </a:cubicBezTo>
                  <a:cubicBezTo>
                    <a:pt x="26880" y="14305"/>
                    <a:pt x="27837" y="14413"/>
                    <a:pt x="28743" y="14541"/>
                  </a:cubicBezTo>
                  <a:cubicBezTo>
                    <a:pt x="29030" y="14598"/>
                    <a:pt x="29298" y="14598"/>
                    <a:pt x="29566" y="14598"/>
                  </a:cubicBezTo>
                  <a:cubicBezTo>
                    <a:pt x="31531" y="14598"/>
                    <a:pt x="32807" y="13533"/>
                    <a:pt x="34134" y="12391"/>
                  </a:cubicBezTo>
                  <a:cubicBezTo>
                    <a:pt x="34402" y="12148"/>
                    <a:pt x="34695" y="11912"/>
                    <a:pt x="35014" y="11670"/>
                  </a:cubicBezTo>
                  <a:cubicBezTo>
                    <a:pt x="36450" y="10502"/>
                    <a:pt x="37802" y="9947"/>
                    <a:pt x="39187" y="9947"/>
                  </a:cubicBezTo>
                  <a:cubicBezTo>
                    <a:pt x="39270" y="9947"/>
                    <a:pt x="39346" y="9947"/>
                    <a:pt x="39429" y="9973"/>
                  </a:cubicBezTo>
                  <a:cubicBezTo>
                    <a:pt x="42032" y="10075"/>
                    <a:pt x="42217" y="12123"/>
                    <a:pt x="42460" y="14305"/>
                  </a:cubicBezTo>
                  <a:cubicBezTo>
                    <a:pt x="42536" y="15262"/>
                    <a:pt x="42645" y="16244"/>
                    <a:pt x="42964" y="17067"/>
                  </a:cubicBezTo>
                  <a:cubicBezTo>
                    <a:pt x="43149" y="17546"/>
                    <a:pt x="43417" y="17948"/>
                    <a:pt x="43787" y="18267"/>
                  </a:cubicBezTo>
                  <a:cubicBezTo>
                    <a:pt x="44693" y="19064"/>
                    <a:pt x="45886" y="19198"/>
                    <a:pt x="47002" y="19326"/>
                  </a:cubicBezTo>
                  <a:cubicBezTo>
                    <a:pt x="47455" y="19383"/>
                    <a:pt x="47883" y="19409"/>
                    <a:pt x="48278" y="19517"/>
                  </a:cubicBezTo>
                  <a:cubicBezTo>
                    <a:pt x="49420" y="19753"/>
                    <a:pt x="50377" y="20283"/>
                    <a:pt x="50696" y="22037"/>
                  </a:cubicBezTo>
                  <a:cubicBezTo>
                    <a:pt x="50964" y="23396"/>
                    <a:pt x="50562" y="24564"/>
                    <a:pt x="50167" y="25814"/>
                  </a:cubicBezTo>
                  <a:cubicBezTo>
                    <a:pt x="49637" y="27435"/>
                    <a:pt x="49076" y="29138"/>
                    <a:pt x="49924" y="31422"/>
                  </a:cubicBezTo>
                  <a:cubicBezTo>
                    <a:pt x="50141" y="31958"/>
                    <a:pt x="50403" y="32462"/>
                    <a:pt x="50645" y="32941"/>
                  </a:cubicBezTo>
                  <a:cubicBezTo>
                    <a:pt x="51149" y="33872"/>
                    <a:pt x="51602" y="34721"/>
                    <a:pt x="51679" y="35786"/>
                  </a:cubicBezTo>
                  <a:cubicBezTo>
                    <a:pt x="51787" y="36928"/>
                    <a:pt x="51577" y="37777"/>
                    <a:pt x="51041" y="38389"/>
                  </a:cubicBezTo>
                  <a:cubicBezTo>
                    <a:pt x="50779" y="38683"/>
                    <a:pt x="50486" y="38893"/>
                    <a:pt x="50141" y="39053"/>
                  </a:cubicBezTo>
                  <a:cubicBezTo>
                    <a:pt x="49076" y="39557"/>
                    <a:pt x="47666" y="39640"/>
                    <a:pt x="46256" y="39716"/>
                  </a:cubicBezTo>
                  <a:cubicBezTo>
                    <a:pt x="45114" y="39774"/>
                    <a:pt x="43946" y="39850"/>
                    <a:pt x="42964" y="40144"/>
                  </a:cubicBezTo>
                  <a:lnTo>
                    <a:pt x="42964" y="40303"/>
                  </a:lnTo>
                  <a:cubicBezTo>
                    <a:pt x="43921" y="39984"/>
                    <a:pt x="45114" y="39933"/>
                    <a:pt x="46256" y="39850"/>
                  </a:cubicBezTo>
                  <a:cubicBezTo>
                    <a:pt x="47800" y="39774"/>
                    <a:pt x="49369" y="39691"/>
                    <a:pt x="50460" y="39053"/>
                  </a:cubicBezTo>
                  <a:cubicBezTo>
                    <a:pt x="50722" y="38893"/>
                    <a:pt x="50939" y="38708"/>
                    <a:pt x="51149" y="38498"/>
                  </a:cubicBezTo>
                  <a:cubicBezTo>
                    <a:pt x="51711" y="37860"/>
                    <a:pt x="51921" y="36954"/>
                    <a:pt x="51838" y="35786"/>
                  </a:cubicBezTo>
                  <a:cubicBezTo>
                    <a:pt x="51762" y="34695"/>
                    <a:pt x="51258" y="33764"/>
                    <a:pt x="50779" y="32858"/>
                  </a:cubicBezTo>
                  <a:cubicBezTo>
                    <a:pt x="50537" y="32379"/>
                    <a:pt x="50275" y="31875"/>
                    <a:pt x="50084" y="31371"/>
                  </a:cubicBezTo>
                  <a:cubicBezTo>
                    <a:pt x="49235" y="29138"/>
                    <a:pt x="49765" y="27460"/>
                    <a:pt x="50301" y="25840"/>
                  </a:cubicBezTo>
                  <a:cubicBezTo>
                    <a:pt x="50722" y="24589"/>
                    <a:pt x="51124" y="23396"/>
                    <a:pt x="50856" y="22012"/>
                  </a:cubicBezTo>
                  <a:cubicBezTo>
                    <a:pt x="50562" y="20474"/>
                    <a:pt x="49822" y="19804"/>
                    <a:pt x="48865" y="19517"/>
                  </a:cubicBezTo>
                  <a:cubicBezTo>
                    <a:pt x="48304" y="19300"/>
                    <a:pt x="47666" y="19249"/>
                    <a:pt x="47028" y="19166"/>
                  </a:cubicBezTo>
                  <a:cubicBezTo>
                    <a:pt x="45911" y="19064"/>
                    <a:pt x="44769" y="18930"/>
                    <a:pt x="43863" y="18158"/>
                  </a:cubicBezTo>
                  <a:cubicBezTo>
                    <a:pt x="43417" y="17763"/>
                    <a:pt x="43149" y="17227"/>
                    <a:pt x="42964" y="16614"/>
                  </a:cubicBezTo>
                  <a:cubicBezTo>
                    <a:pt x="42747" y="15900"/>
                    <a:pt x="42670" y="15077"/>
                    <a:pt x="42587" y="14305"/>
                  </a:cubicBezTo>
                  <a:cubicBezTo>
                    <a:pt x="42377" y="12148"/>
                    <a:pt x="42166" y="9947"/>
                    <a:pt x="39429" y="9813"/>
                  </a:cubicBezTo>
                  <a:close/>
                  <a:moveTo>
                    <a:pt x="40067" y="8830"/>
                  </a:moveTo>
                  <a:cubicBezTo>
                    <a:pt x="38657" y="8830"/>
                    <a:pt x="37196" y="9411"/>
                    <a:pt x="35652" y="10528"/>
                  </a:cubicBezTo>
                  <a:cubicBezTo>
                    <a:pt x="35333" y="10796"/>
                    <a:pt x="35014" y="11032"/>
                    <a:pt x="34695" y="11300"/>
                  </a:cubicBezTo>
                  <a:cubicBezTo>
                    <a:pt x="33311" y="12391"/>
                    <a:pt x="32009" y="13456"/>
                    <a:pt x="30044" y="13456"/>
                  </a:cubicBezTo>
                  <a:cubicBezTo>
                    <a:pt x="29725" y="13456"/>
                    <a:pt x="29406" y="13424"/>
                    <a:pt x="29030" y="13348"/>
                  </a:cubicBezTo>
                  <a:cubicBezTo>
                    <a:pt x="27945" y="13163"/>
                    <a:pt x="26797" y="13003"/>
                    <a:pt x="25712" y="13003"/>
                  </a:cubicBezTo>
                  <a:cubicBezTo>
                    <a:pt x="25361" y="13003"/>
                    <a:pt x="25017" y="13003"/>
                    <a:pt x="24698" y="13054"/>
                  </a:cubicBezTo>
                  <a:cubicBezTo>
                    <a:pt x="23320" y="13214"/>
                    <a:pt x="22254" y="13718"/>
                    <a:pt x="21457" y="14624"/>
                  </a:cubicBezTo>
                  <a:cubicBezTo>
                    <a:pt x="21297" y="14783"/>
                    <a:pt x="21163" y="14968"/>
                    <a:pt x="21029" y="15153"/>
                  </a:cubicBezTo>
                  <a:cubicBezTo>
                    <a:pt x="20232" y="16353"/>
                    <a:pt x="19996" y="17788"/>
                    <a:pt x="19753" y="19198"/>
                  </a:cubicBezTo>
                  <a:cubicBezTo>
                    <a:pt x="19753" y="19300"/>
                    <a:pt x="19728" y="19409"/>
                    <a:pt x="19702" y="19517"/>
                  </a:cubicBezTo>
                  <a:cubicBezTo>
                    <a:pt x="19677" y="19728"/>
                    <a:pt x="19619" y="19938"/>
                    <a:pt x="19594" y="20155"/>
                  </a:cubicBezTo>
                  <a:cubicBezTo>
                    <a:pt x="19141" y="22439"/>
                    <a:pt x="18158" y="23951"/>
                    <a:pt x="16621" y="24672"/>
                  </a:cubicBezTo>
                  <a:cubicBezTo>
                    <a:pt x="16353" y="24806"/>
                    <a:pt x="16059" y="24940"/>
                    <a:pt x="15766" y="25068"/>
                  </a:cubicBezTo>
                  <a:cubicBezTo>
                    <a:pt x="14330" y="25680"/>
                    <a:pt x="12735" y="26344"/>
                    <a:pt x="12180" y="27754"/>
                  </a:cubicBezTo>
                  <a:cubicBezTo>
                    <a:pt x="11357" y="29885"/>
                    <a:pt x="13163" y="31716"/>
                    <a:pt x="14624" y="33177"/>
                  </a:cubicBezTo>
                  <a:cubicBezTo>
                    <a:pt x="14994" y="33553"/>
                    <a:pt x="15370" y="33923"/>
                    <a:pt x="15632" y="34242"/>
                  </a:cubicBezTo>
                  <a:cubicBezTo>
                    <a:pt x="16940" y="35754"/>
                    <a:pt x="17150" y="37381"/>
                    <a:pt x="17125" y="39053"/>
                  </a:cubicBezTo>
                  <a:lnTo>
                    <a:pt x="17125" y="40093"/>
                  </a:lnTo>
                  <a:cubicBezTo>
                    <a:pt x="17099" y="40699"/>
                    <a:pt x="17099" y="41369"/>
                    <a:pt x="17125" y="42032"/>
                  </a:cubicBezTo>
                  <a:cubicBezTo>
                    <a:pt x="17201" y="43761"/>
                    <a:pt x="17922" y="45114"/>
                    <a:pt x="19090" y="45701"/>
                  </a:cubicBezTo>
                  <a:cubicBezTo>
                    <a:pt x="19492" y="45886"/>
                    <a:pt x="19938" y="45994"/>
                    <a:pt x="20449" y="45994"/>
                  </a:cubicBezTo>
                  <a:cubicBezTo>
                    <a:pt x="20768" y="45994"/>
                    <a:pt x="21112" y="45937"/>
                    <a:pt x="21457" y="45860"/>
                  </a:cubicBezTo>
                  <a:lnTo>
                    <a:pt x="21457" y="45701"/>
                  </a:lnTo>
                  <a:cubicBezTo>
                    <a:pt x="21112" y="45777"/>
                    <a:pt x="20768" y="45835"/>
                    <a:pt x="20449" y="45835"/>
                  </a:cubicBezTo>
                  <a:cubicBezTo>
                    <a:pt x="19970" y="45835"/>
                    <a:pt x="19543" y="45752"/>
                    <a:pt x="19141" y="45567"/>
                  </a:cubicBezTo>
                  <a:cubicBezTo>
                    <a:pt x="17839" y="44929"/>
                    <a:pt x="17335" y="43308"/>
                    <a:pt x="17259" y="42032"/>
                  </a:cubicBezTo>
                  <a:cubicBezTo>
                    <a:pt x="17227" y="41369"/>
                    <a:pt x="17259" y="40699"/>
                    <a:pt x="17259" y="40093"/>
                  </a:cubicBezTo>
                  <a:cubicBezTo>
                    <a:pt x="17284" y="39742"/>
                    <a:pt x="17284" y="39397"/>
                    <a:pt x="17284" y="39053"/>
                  </a:cubicBezTo>
                  <a:cubicBezTo>
                    <a:pt x="17284" y="37349"/>
                    <a:pt x="17099" y="35703"/>
                    <a:pt x="15766" y="34134"/>
                  </a:cubicBezTo>
                  <a:cubicBezTo>
                    <a:pt x="15472" y="33815"/>
                    <a:pt x="15102" y="33445"/>
                    <a:pt x="14732" y="33075"/>
                  </a:cubicBezTo>
                  <a:cubicBezTo>
                    <a:pt x="13297" y="31639"/>
                    <a:pt x="11517" y="29827"/>
                    <a:pt x="12314" y="27811"/>
                  </a:cubicBezTo>
                  <a:cubicBezTo>
                    <a:pt x="12844" y="26478"/>
                    <a:pt x="14439" y="25789"/>
                    <a:pt x="15823" y="25202"/>
                  </a:cubicBezTo>
                  <a:cubicBezTo>
                    <a:pt x="16142" y="25068"/>
                    <a:pt x="16429" y="24940"/>
                    <a:pt x="16697" y="24806"/>
                  </a:cubicBezTo>
                  <a:cubicBezTo>
                    <a:pt x="18267" y="24060"/>
                    <a:pt x="19300" y="22516"/>
                    <a:pt x="19728" y="20181"/>
                  </a:cubicBezTo>
                  <a:cubicBezTo>
                    <a:pt x="19779" y="19964"/>
                    <a:pt x="19811" y="19728"/>
                    <a:pt x="19862" y="19517"/>
                  </a:cubicBezTo>
                  <a:cubicBezTo>
                    <a:pt x="19887" y="19409"/>
                    <a:pt x="19887" y="19300"/>
                    <a:pt x="19913" y="19224"/>
                  </a:cubicBezTo>
                  <a:cubicBezTo>
                    <a:pt x="20155" y="17839"/>
                    <a:pt x="20391" y="16404"/>
                    <a:pt x="21163" y="15236"/>
                  </a:cubicBezTo>
                  <a:cubicBezTo>
                    <a:pt x="21272" y="15102"/>
                    <a:pt x="21348" y="14968"/>
                    <a:pt x="21457" y="14860"/>
                  </a:cubicBezTo>
                  <a:cubicBezTo>
                    <a:pt x="22254" y="13903"/>
                    <a:pt x="23320" y="13373"/>
                    <a:pt x="24723" y="13188"/>
                  </a:cubicBezTo>
                  <a:cubicBezTo>
                    <a:pt x="25042" y="13163"/>
                    <a:pt x="25361" y="13137"/>
                    <a:pt x="25712" y="13137"/>
                  </a:cubicBezTo>
                  <a:cubicBezTo>
                    <a:pt x="26797" y="13137"/>
                    <a:pt x="27913" y="13322"/>
                    <a:pt x="29004" y="13507"/>
                  </a:cubicBezTo>
                  <a:cubicBezTo>
                    <a:pt x="29381" y="13558"/>
                    <a:pt x="29725" y="13584"/>
                    <a:pt x="30070" y="13584"/>
                  </a:cubicBezTo>
                  <a:cubicBezTo>
                    <a:pt x="32060" y="13584"/>
                    <a:pt x="33394" y="12525"/>
                    <a:pt x="34804" y="11408"/>
                  </a:cubicBezTo>
                  <a:cubicBezTo>
                    <a:pt x="35091" y="11166"/>
                    <a:pt x="35410" y="10904"/>
                    <a:pt x="35761" y="10662"/>
                  </a:cubicBezTo>
                  <a:cubicBezTo>
                    <a:pt x="37247" y="9545"/>
                    <a:pt x="38683" y="8990"/>
                    <a:pt x="40067" y="8990"/>
                  </a:cubicBezTo>
                  <a:cubicBezTo>
                    <a:pt x="40227" y="8990"/>
                    <a:pt x="40354" y="8990"/>
                    <a:pt x="40514" y="9016"/>
                  </a:cubicBezTo>
                  <a:cubicBezTo>
                    <a:pt x="41822" y="9118"/>
                    <a:pt x="42562" y="9679"/>
                    <a:pt x="42964" y="10477"/>
                  </a:cubicBezTo>
                  <a:cubicBezTo>
                    <a:pt x="43417" y="11351"/>
                    <a:pt x="43468" y="12525"/>
                    <a:pt x="43544" y="13718"/>
                  </a:cubicBezTo>
                  <a:cubicBezTo>
                    <a:pt x="43653" y="15338"/>
                    <a:pt x="43787" y="17016"/>
                    <a:pt x="44820" y="17973"/>
                  </a:cubicBezTo>
                  <a:cubicBezTo>
                    <a:pt x="45777" y="18847"/>
                    <a:pt x="47028" y="19039"/>
                    <a:pt x="48227" y="19198"/>
                  </a:cubicBezTo>
                  <a:cubicBezTo>
                    <a:pt x="48782" y="19275"/>
                    <a:pt x="49318" y="19358"/>
                    <a:pt x="49822" y="19517"/>
                  </a:cubicBezTo>
                  <a:cubicBezTo>
                    <a:pt x="50913" y="19836"/>
                    <a:pt x="51787" y="20474"/>
                    <a:pt x="52055" y="22197"/>
                  </a:cubicBezTo>
                  <a:cubicBezTo>
                    <a:pt x="52266" y="23664"/>
                    <a:pt x="51813" y="24883"/>
                    <a:pt x="51334" y="26184"/>
                  </a:cubicBezTo>
                  <a:cubicBezTo>
                    <a:pt x="50722" y="27913"/>
                    <a:pt x="50058" y="29693"/>
                    <a:pt x="50913" y="32143"/>
                  </a:cubicBezTo>
                  <a:cubicBezTo>
                    <a:pt x="51098" y="32698"/>
                    <a:pt x="51360" y="33234"/>
                    <a:pt x="51628" y="33764"/>
                  </a:cubicBezTo>
                  <a:cubicBezTo>
                    <a:pt x="52106" y="34772"/>
                    <a:pt x="52559" y="35703"/>
                    <a:pt x="52610" y="36845"/>
                  </a:cubicBezTo>
                  <a:cubicBezTo>
                    <a:pt x="52668" y="37751"/>
                    <a:pt x="52534" y="38498"/>
                    <a:pt x="52215" y="39053"/>
                  </a:cubicBezTo>
                  <a:cubicBezTo>
                    <a:pt x="52106" y="39238"/>
                    <a:pt x="51972" y="39423"/>
                    <a:pt x="51838" y="39582"/>
                  </a:cubicBezTo>
                  <a:cubicBezTo>
                    <a:pt x="50754" y="40731"/>
                    <a:pt x="48706" y="40756"/>
                    <a:pt x="46709" y="40807"/>
                  </a:cubicBezTo>
                  <a:cubicBezTo>
                    <a:pt x="45407" y="40833"/>
                    <a:pt x="44055" y="40890"/>
                    <a:pt x="42964" y="41235"/>
                  </a:cubicBezTo>
                  <a:lnTo>
                    <a:pt x="42964" y="41394"/>
                  </a:lnTo>
                  <a:cubicBezTo>
                    <a:pt x="44023" y="41018"/>
                    <a:pt x="45382" y="40992"/>
                    <a:pt x="46709" y="40967"/>
                  </a:cubicBezTo>
                  <a:cubicBezTo>
                    <a:pt x="48731" y="40916"/>
                    <a:pt x="50830" y="40858"/>
                    <a:pt x="51947" y="39665"/>
                  </a:cubicBezTo>
                  <a:cubicBezTo>
                    <a:pt x="52106" y="39480"/>
                    <a:pt x="52266" y="39295"/>
                    <a:pt x="52374" y="39053"/>
                  </a:cubicBezTo>
                  <a:cubicBezTo>
                    <a:pt x="52668" y="38466"/>
                    <a:pt x="52795" y="37726"/>
                    <a:pt x="52770" y="36820"/>
                  </a:cubicBezTo>
                  <a:cubicBezTo>
                    <a:pt x="52719" y="35678"/>
                    <a:pt x="52215" y="34670"/>
                    <a:pt x="51762" y="33713"/>
                  </a:cubicBezTo>
                  <a:cubicBezTo>
                    <a:pt x="51494" y="33177"/>
                    <a:pt x="51232" y="32647"/>
                    <a:pt x="51041" y="32086"/>
                  </a:cubicBezTo>
                  <a:cubicBezTo>
                    <a:pt x="50218" y="29693"/>
                    <a:pt x="50856" y="27939"/>
                    <a:pt x="51494" y="26242"/>
                  </a:cubicBezTo>
                  <a:cubicBezTo>
                    <a:pt x="51972" y="24908"/>
                    <a:pt x="52425" y="23664"/>
                    <a:pt x="52189" y="22197"/>
                  </a:cubicBezTo>
                  <a:cubicBezTo>
                    <a:pt x="51947" y="20602"/>
                    <a:pt x="51232" y="19887"/>
                    <a:pt x="50275" y="19517"/>
                  </a:cubicBezTo>
                  <a:cubicBezTo>
                    <a:pt x="49663" y="19249"/>
                    <a:pt x="48967" y="19166"/>
                    <a:pt x="48253" y="19064"/>
                  </a:cubicBezTo>
                  <a:cubicBezTo>
                    <a:pt x="47053" y="18879"/>
                    <a:pt x="45835" y="18720"/>
                    <a:pt x="44929" y="17865"/>
                  </a:cubicBezTo>
                  <a:cubicBezTo>
                    <a:pt x="43921" y="16933"/>
                    <a:pt x="43812" y="15287"/>
                    <a:pt x="43704" y="13718"/>
                  </a:cubicBezTo>
                  <a:cubicBezTo>
                    <a:pt x="43627" y="12442"/>
                    <a:pt x="43544" y="11140"/>
                    <a:pt x="42964" y="10183"/>
                  </a:cubicBezTo>
                  <a:cubicBezTo>
                    <a:pt x="42511" y="9468"/>
                    <a:pt x="41764" y="8958"/>
                    <a:pt x="40514" y="8856"/>
                  </a:cubicBezTo>
                  <a:cubicBezTo>
                    <a:pt x="40354" y="8856"/>
                    <a:pt x="40227" y="8830"/>
                    <a:pt x="40067" y="8830"/>
                  </a:cubicBezTo>
                  <a:close/>
                  <a:moveTo>
                    <a:pt x="48010" y="1"/>
                  </a:moveTo>
                  <a:cubicBezTo>
                    <a:pt x="46447" y="1"/>
                    <a:pt x="44769" y="428"/>
                    <a:pt x="42964" y="1251"/>
                  </a:cubicBezTo>
                  <a:cubicBezTo>
                    <a:pt x="42779" y="1334"/>
                    <a:pt x="42587" y="1411"/>
                    <a:pt x="42402" y="1519"/>
                  </a:cubicBezTo>
                  <a:cubicBezTo>
                    <a:pt x="41822" y="1781"/>
                    <a:pt x="41260" y="2100"/>
                    <a:pt x="40731" y="2393"/>
                  </a:cubicBezTo>
                  <a:cubicBezTo>
                    <a:pt x="38708" y="3484"/>
                    <a:pt x="36769" y="4524"/>
                    <a:pt x="34453" y="4524"/>
                  </a:cubicBezTo>
                  <a:cubicBezTo>
                    <a:pt x="33528" y="4524"/>
                    <a:pt x="32571" y="4364"/>
                    <a:pt x="31505" y="3963"/>
                  </a:cubicBezTo>
                  <a:cubicBezTo>
                    <a:pt x="29381" y="3191"/>
                    <a:pt x="27148" y="2419"/>
                    <a:pt x="24991" y="2291"/>
                  </a:cubicBezTo>
                  <a:cubicBezTo>
                    <a:pt x="24755" y="2291"/>
                    <a:pt x="24513" y="2259"/>
                    <a:pt x="24302" y="2259"/>
                  </a:cubicBezTo>
                  <a:cubicBezTo>
                    <a:pt x="23262" y="2259"/>
                    <a:pt x="22305" y="2419"/>
                    <a:pt x="21457" y="2769"/>
                  </a:cubicBezTo>
                  <a:cubicBezTo>
                    <a:pt x="20500" y="3114"/>
                    <a:pt x="19619" y="3695"/>
                    <a:pt x="18854" y="4467"/>
                  </a:cubicBezTo>
                  <a:cubicBezTo>
                    <a:pt x="17310" y="6036"/>
                    <a:pt x="16538" y="8192"/>
                    <a:pt x="15791" y="10234"/>
                  </a:cubicBezTo>
                  <a:cubicBezTo>
                    <a:pt x="15632" y="10713"/>
                    <a:pt x="15447" y="11223"/>
                    <a:pt x="15262" y="11670"/>
                  </a:cubicBezTo>
                  <a:cubicBezTo>
                    <a:pt x="13960" y="15019"/>
                    <a:pt x="12021" y="17067"/>
                    <a:pt x="9469" y="17763"/>
                  </a:cubicBezTo>
                  <a:cubicBezTo>
                    <a:pt x="9016" y="17890"/>
                    <a:pt x="8537" y="17999"/>
                    <a:pt x="8033" y="18107"/>
                  </a:cubicBezTo>
                  <a:cubicBezTo>
                    <a:pt x="6597" y="18452"/>
                    <a:pt x="5028" y="18796"/>
                    <a:pt x="3752" y="19517"/>
                  </a:cubicBezTo>
                  <a:cubicBezTo>
                    <a:pt x="2980" y="19913"/>
                    <a:pt x="2316" y="20474"/>
                    <a:pt x="1863" y="21189"/>
                  </a:cubicBezTo>
                  <a:cubicBezTo>
                    <a:pt x="1" y="24168"/>
                    <a:pt x="2291" y="27460"/>
                    <a:pt x="4097" y="30121"/>
                  </a:cubicBezTo>
                  <a:cubicBezTo>
                    <a:pt x="4575" y="30784"/>
                    <a:pt x="5002" y="31422"/>
                    <a:pt x="5347" y="32009"/>
                  </a:cubicBezTo>
                  <a:cubicBezTo>
                    <a:pt x="6783" y="34453"/>
                    <a:pt x="6783" y="36743"/>
                    <a:pt x="6412" y="39053"/>
                  </a:cubicBezTo>
                  <a:cubicBezTo>
                    <a:pt x="6304" y="39825"/>
                    <a:pt x="6145" y="40571"/>
                    <a:pt x="5985" y="41337"/>
                  </a:cubicBezTo>
                  <a:cubicBezTo>
                    <a:pt x="5774" y="42294"/>
                    <a:pt x="5583" y="43283"/>
                    <a:pt x="5424" y="44316"/>
                  </a:cubicBezTo>
                  <a:cubicBezTo>
                    <a:pt x="5264" y="45484"/>
                    <a:pt x="5347" y="46658"/>
                    <a:pt x="5615" y="47666"/>
                  </a:cubicBezTo>
                  <a:cubicBezTo>
                    <a:pt x="5959" y="48865"/>
                    <a:pt x="6540" y="49765"/>
                    <a:pt x="7395" y="50403"/>
                  </a:cubicBezTo>
                  <a:cubicBezTo>
                    <a:pt x="8218" y="50990"/>
                    <a:pt x="9284" y="51309"/>
                    <a:pt x="10477" y="51309"/>
                  </a:cubicBezTo>
                  <a:cubicBezTo>
                    <a:pt x="11300" y="51309"/>
                    <a:pt x="12180" y="51149"/>
                    <a:pt x="13112" y="50856"/>
                  </a:cubicBezTo>
                  <a:cubicBezTo>
                    <a:pt x="14069" y="50562"/>
                    <a:pt x="14994" y="50141"/>
                    <a:pt x="15900" y="49714"/>
                  </a:cubicBezTo>
                  <a:cubicBezTo>
                    <a:pt x="16748" y="49312"/>
                    <a:pt x="17629" y="48916"/>
                    <a:pt x="18503" y="48597"/>
                  </a:cubicBezTo>
                  <a:cubicBezTo>
                    <a:pt x="19434" y="48278"/>
                    <a:pt x="20340" y="48144"/>
                    <a:pt x="21138" y="48144"/>
                  </a:cubicBezTo>
                  <a:lnTo>
                    <a:pt x="21457" y="48144"/>
                  </a:lnTo>
                  <a:lnTo>
                    <a:pt x="21457" y="47985"/>
                  </a:lnTo>
                  <a:lnTo>
                    <a:pt x="21163" y="47985"/>
                  </a:lnTo>
                  <a:cubicBezTo>
                    <a:pt x="20315" y="47985"/>
                    <a:pt x="19409" y="48144"/>
                    <a:pt x="18452" y="48463"/>
                  </a:cubicBezTo>
                  <a:cubicBezTo>
                    <a:pt x="17955" y="48634"/>
                    <a:pt x="17479" y="48826"/>
                    <a:pt x="16990" y="49035"/>
                  </a:cubicBezTo>
                  <a:lnTo>
                    <a:pt x="16990" y="49035"/>
                  </a:lnTo>
                  <a:cubicBezTo>
                    <a:pt x="17746" y="48661"/>
                    <a:pt x="18525" y="48287"/>
                    <a:pt x="19332" y="48010"/>
                  </a:cubicBezTo>
                  <a:cubicBezTo>
                    <a:pt x="20072" y="47749"/>
                    <a:pt x="20793" y="47589"/>
                    <a:pt x="21457" y="47532"/>
                  </a:cubicBezTo>
                  <a:lnTo>
                    <a:pt x="21457" y="47398"/>
                  </a:lnTo>
                  <a:cubicBezTo>
                    <a:pt x="20768" y="47455"/>
                    <a:pt x="20047" y="47615"/>
                    <a:pt x="19275" y="47876"/>
                  </a:cubicBezTo>
                  <a:cubicBezTo>
                    <a:pt x="18854" y="48010"/>
                    <a:pt x="18426" y="48195"/>
                    <a:pt x="18024" y="48387"/>
                  </a:cubicBezTo>
                  <a:cubicBezTo>
                    <a:pt x="18720" y="48036"/>
                    <a:pt x="19434" y="47691"/>
                    <a:pt x="20155" y="47430"/>
                  </a:cubicBezTo>
                  <a:cubicBezTo>
                    <a:pt x="20608" y="47270"/>
                    <a:pt x="21029" y="47136"/>
                    <a:pt x="21457" y="47053"/>
                  </a:cubicBezTo>
                  <a:lnTo>
                    <a:pt x="21457" y="46894"/>
                  </a:lnTo>
                  <a:cubicBezTo>
                    <a:pt x="21029" y="46977"/>
                    <a:pt x="20576" y="47111"/>
                    <a:pt x="20130" y="47270"/>
                  </a:cubicBezTo>
                  <a:cubicBezTo>
                    <a:pt x="19811" y="47398"/>
                    <a:pt x="19517" y="47506"/>
                    <a:pt x="19224" y="47640"/>
                  </a:cubicBezTo>
                  <a:cubicBezTo>
                    <a:pt x="19811" y="47347"/>
                    <a:pt x="20391" y="47053"/>
                    <a:pt x="21004" y="46817"/>
                  </a:cubicBezTo>
                  <a:cubicBezTo>
                    <a:pt x="21138" y="46760"/>
                    <a:pt x="21297" y="46709"/>
                    <a:pt x="21457" y="46658"/>
                  </a:cubicBezTo>
                  <a:lnTo>
                    <a:pt x="21457" y="46498"/>
                  </a:lnTo>
                  <a:cubicBezTo>
                    <a:pt x="21297" y="46549"/>
                    <a:pt x="21112" y="46632"/>
                    <a:pt x="20953" y="46683"/>
                  </a:cubicBezTo>
                  <a:cubicBezTo>
                    <a:pt x="20736" y="46760"/>
                    <a:pt x="20551" y="46843"/>
                    <a:pt x="20366" y="46919"/>
                  </a:cubicBezTo>
                  <a:cubicBezTo>
                    <a:pt x="20736" y="46734"/>
                    <a:pt x="21087" y="46549"/>
                    <a:pt x="21457" y="46390"/>
                  </a:cubicBezTo>
                  <a:lnTo>
                    <a:pt x="21457" y="45911"/>
                  </a:lnTo>
                  <a:cubicBezTo>
                    <a:pt x="20710" y="46256"/>
                    <a:pt x="19996" y="46415"/>
                    <a:pt x="19332" y="46415"/>
                  </a:cubicBezTo>
                  <a:cubicBezTo>
                    <a:pt x="18771" y="46415"/>
                    <a:pt x="18292" y="46313"/>
                    <a:pt x="17865" y="46071"/>
                  </a:cubicBezTo>
                  <a:cubicBezTo>
                    <a:pt x="16487" y="45382"/>
                    <a:pt x="15983" y="43653"/>
                    <a:pt x="15983" y="42268"/>
                  </a:cubicBezTo>
                  <a:cubicBezTo>
                    <a:pt x="15951" y="41579"/>
                    <a:pt x="16008" y="40890"/>
                    <a:pt x="16034" y="40220"/>
                  </a:cubicBezTo>
                  <a:cubicBezTo>
                    <a:pt x="16059" y="39825"/>
                    <a:pt x="16059" y="39455"/>
                    <a:pt x="16085" y="39053"/>
                  </a:cubicBezTo>
                  <a:cubicBezTo>
                    <a:pt x="16142" y="37273"/>
                    <a:pt x="15951" y="35569"/>
                    <a:pt x="14624" y="33898"/>
                  </a:cubicBezTo>
                  <a:cubicBezTo>
                    <a:pt x="14330" y="33521"/>
                    <a:pt x="13960" y="33151"/>
                    <a:pt x="13558" y="32724"/>
                  </a:cubicBezTo>
                  <a:cubicBezTo>
                    <a:pt x="12097" y="31161"/>
                    <a:pt x="10266" y="29215"/>
                    <a:pt x="11166" y="27090"/>
                  </a:cubicBezTo>
                  <a:cubicBezTo>
                    <a:pt x="11778" y="25680"/>
                    <a:pt x="13456" y="25017"/>
                    <a:pt x="14968" y="24430"/>
                  </a:cubicBezTo>
                  <a:cubicBezTo>
                    <a:pt x="15287" y="24302"/>
                    <a:pt x="15606" y="24168"/>
                    <a:pt x="15900" y="24034"/>
                  </a:cubicBezTo>
                  <a:cubicBezTo>
                    <a:pt x="17520" y="23313"/>
                    <a:pt x="18637" y="21801"/>
                    <a:pt x="19198" y="19517"/>
                  </a:cubicBezTo>
                  <a:cubicBezTo>
                    <a:pt x="19224" y="19409"/>
                    <a:pt x="19249" y="19326"/>
                    <a:pt x="19249" y="19249"/>
                  </a:cubicBezTo>
                  <a:cubicBezTo>
                    <a:pt x="19332" y="18905"/>
                    <a:pt x="19409" y="18560"/>
                    <a:pt x="19460" y="18209"/>
                  </a:cubicBezTo>
                  <a:cubicBezTo>
                    <a:pt x="19753" y="16774"/>
                    <a:pt x="20047" y="15262"/>
                    <a:pt x="20927" y="14062"/>
                  </a:cubicBezTo>
                  <a:cubicBezTo>
                    <a:pt x="21087" y="13826"/>
                    <a:pt x="21272" y="13616"/>
                    <a:pt x="21457" y="13424"/>
                  </a:cubicBezTo>
                  <a:cubicBezTo>
                    <a:pt x="22280" y="12601"/>
                    <a:pt x="23371" y="12123"/>
                    <a:pt x="24755" y="11989"/>
                  </a:cubicBezTo>
                  <a:cubicBezTo>
                    <a:pt x="24991" y="11989"/>
                    <a:pt x="25234" y="11963"/>
                    <a:pt x="25495" y="11963"/>
                  </a:cubicBezTo>
                  <a:cubicBezTo>
                    <a:pt x="26746" y="11963"/>
                    <a:pt x="28047" y="12206"/>
                    <a:pt x="29272" y="12467"/>
                  </a:cubicBezTo>
                  <a:cubicBezTo>
                    <a:pt x="29725" y="12550"/>
                    <a:pt x="30146" y="12601"/>
                    <a:pt x="30548" y="12601"/>
                  </a:cubicBezTo>
                  <a:cubicBezTo>
                    <a:pt x="32571" y="12601"/>
                    <a:pt x="33974" y="11542"/>
                    <a:pt x="35467" y="10426"/>
                  </a:cubicBezTo>
                  <a:cubicBezTo>
                    <a:pt x="35786" y="10158"/>
                    <a:pt x="36131" y="9915"/>
                    <a:pt x="36501" y="9654"/>
                  </a:cubicBezTo>
                  <a:cubicBezTo>
                    <a:pt x="38070" y="8563"/>
                    <a:pt x="39531" y="8033"/>
                    <a:pt x="40967" y="8033"/>
                  </a:cubicBezTo>
                  <a:cubicBezTo>
                    <a:pt x="41184" y="8033"/>
                    <a:pt x="41369" y="8033"/>
                    <a:pt x="41579" y="8059"/>
                  </a:cubicBezTo>
                  <a:cubicBezTo>
                    <a:pt x="42141" y="8110"/>
                    <a:pt x="42587" y="8244"/>
                    <a:pt x="42964" y="8454"/>
                  </a:cubicBezTo>
                  <a:cubicBezTo>
                    <a:pt x="44533" y="9252"/>
                    <a:pt x="44584" y="11166"/>
                    <a:pt x="44661" y="13163"/>
                  </a:cubicBezTo>
                  <a:cubicBezTo>
                    <a:pt x="44744" y="14860"/>
                    <a:pt x="44795" y="16614"/>
                    <a:pt x="45886" y="17680"/>
                  </a:cubicBezTo>
                  <a:cubicBezTo>
                    <a:pt x="46868" y="18637"/>
                    <a:pt x="48170" y="18879"/>
                    <a:pt x="49420" y="19090"/>
                  </a:cubicBezTo>
                  <a:cubicBezTo>
                    <a:pt x="50084" y="19198"/>
                    <a:pt x="50696" y="19300"/>
                    <a:pt x="51258" y="19517"/>
                  </a:cubicBezTo>
                  <a:cubicBezTo>
                    <a:pt x="52349" y="19887"/>
                    <a:pt x="53172" y="20634"/>
                    <a:pt x="53382" y="22388"/>
                  </a:cubicBezTo>
                  <a:cubicBezTo>
                    <a:pt x="53593" y="23926"/>
                    <a:pt x="53063" y="25202"/>
                    <a:pt x="52534" y="26586"/>
                  </a:cubicBezTo>
                  <a:cubicBezTo>
                    <a:pt x="51813" y="28392"/>
                    <a:pt x="51073" y="30255"/>
                    <a:pt x="51870" y="32858"/>
                  </a:cubicBezTo>
                  <a:cubicBezTo>
                    <a:pt x="52055" y="33470"/>
                    <a:pt x="52317" y="34032"/>
                    <a:pt x="52585" y="34587"/>
                  </a:cubicBezTo>
                  <a:cubicBezTo>
                    <a:pt x="53063" y="35678"/>
                    <a:pt x="53516" y="36686"/>
                    <a:pt x="53542" y="37885"/>
                  </a:cubicBezTo>
                  <a:cubicBezTo>
                    <a:pt x="53542" y="38306"/>
                    <a:pt x="53516" y="38708"/>
                    <a:pt x="53465" y="39053"/>
                  </a:cubicBezTo>
                  <a:cubicBezTo>
                    <a:pt x="53331" y="39774"/>
                    <a:pt x="53038" y="40329"/>
                    <a:pt x="52610" y="40756"/>
                  </a:cubicBezTo>
                  <a:cubicBezTo>
                    <a:pt x="51577" y="41815"/>
                    <a:pt x="49688" y="41924"/>
                    <a:pt x="47800" y="41924"/>
                  </a:cubicBezTo>
                  <a:cubicBezTo>
                    <a:pt x="47589" y="41924"/>
                    <a:pt x="47372" y="41924"/>
                    <a:pt x="47162" y="41898"/>
                  </a:cubicBezTo>
                  <a:lnTo>
                    <a:pt x="46549" y="41898"/>
                  </a:lnTo>
                  <a:cubicBezTo>
                    <a:pt x="45273" y="41898"/>
                    <a:pt x="43997" y="41949"/>
                    <a:pt x="42964" y="42294"/>
                  </a:cubicBezTo>
                  <a:lnTo>
                    <a:pt x="42964" y="42453"/>
                  </a:lnTo>
                  <a:cubicBezTo>
                    <a:pt x="43972" y="42109"/>
                    <a:pt x="45273" y="42058"/>
                    <a:pt x="46549" y="42058"/>
                  </a:cubicBezTo>
                  <a:lnTo>
                    <a:pt x="47800" y="42058"/>
                  </a:lnTo>
                  <a:cubicBezTo>
                    <a:pt x="49739" y="42058"/>
                    <a:pt x="51628" y="41949"/>
                    <a:pt x="52719" y="40858"/>
                  </a:cubicBezTo>
                  <a:cubicBezTo>
                    <a:pt x="53172" y="40412"/>
                    <a:pt x="53465" y="39799"/>
                    <a:pt x="53593" y="39053"/>
                  </a:cubicBezTo>
                  <a:cubicBezTo>
                    <a:pt x="53676" y="38708"/>
                    <a:pt x="53701" y="38306"/>
                    <a:pt x="53676" y="37885"/>
                  </a:cubicBezTo>
                  <a:cubicBezTo>
                    <a:pt x="53676" y="36660"/>
                    <a:pt x="53197" y="35569"/>
                    <a:pt x="52719" y="34536"/>
                  </a:cubicBezTo>
                  <a:cubicBezTo>
                    <a:pt x="52476" y="33974"/>
                    <a:pt x="52215" y="33419"/>
                    <a:pt x="52030" y="32807"/>
                  </a:cubicBezTo>
                  <a:cubicBezTo>
                    <a:pt x="51232" y="30255"/>
                    <a:pt x="51947" y="28417"/>
                    <a:pt x="52668" y="26637"/>
                  </a:cubicBezTo>
                  <a:cubicBezTo>
                    <a:pt x="53223" y="25259"/>
                    <a:pt x="53727" y="23951"/>
                    <a:pt x="53542" y="22356"/>
                  </a:cubicBezTo>
                  <a:cubicBezTo>
                    <a:pt x="53331" y="20710"/>
                    <a:pt x="52610" y="19938"/>
                    <a:pt x="51679" y="19517"/>
                  </a:cubicBezTo>
                  <a:cubicBezTo>
                    <a:pt x="51015" y="19198"/>
                    <a:pt x="50243" y="19064"/>
                    <a:pt x="49446" y="18930"/>
                  </a:cubicBezTo>
                  <a:cubicBezTo>
                    <a:pt x="48227" y="18720"/>
                    <a:pt x="46926" y="18503"/>
                    <a:pt x="45994" y="17571"/>
                  </a:cubicBezTo>
                  <a:cubicBezTo>
                    <a:pt x="44954" y="16563"/>
                    <a:pt x="44878" y="14809"/>
                    <a:pt x="44820" y="13137"/>
                  </a:cubicBezTo>
                  <a:cubicBezTo>
                    <a:pt x="44744" y="11166"/>
                    <a:pt x="44661" y="9118"/>
                    <a:pt x="42964" y="8269"/>
                  </a:cubicBezTo>
                  <a:cubicBezTo>
                    <a:pt x="42587" y="8084"/>
                    <a:pt x="42141" y="7976"/>
                    <a:pt x="41605" y="7899"/>
                  </a:cubicBezTo>
                  <a:cubicBezTo>
                    <a:pt x="41394" y="7873"/>
                    <a:pt x="41184" y="7873"/>
                    <a:pt x="40967" y="7873"/>
                  </a:cubicBezTo>
                  <a:cubicBezTo>
                    <a:pt x="39506" y="7873"/>
                    <a:pt x="38019" y="8429"/>
                    <a:pt x="36424" y="9545"/>
                  </a:cubicBezTo>
                  <a:cubicBezTo>
                    <a:pt x="36048" y="9787"/>
                    <a:pt x="35703" y="10049"/>
                    <a:pt x="35384" y="10292"/>
                  </a:cubicBezTo>
                  <a:cubicBezTo>
                    <a:pt x="33923" y="11408"/>
                    <a:pt x="32513" y="12442"/>
                    <a:pt x="30548" y="12442"/>
                  </a:cubicBezTo>
                  <a:cubicBezTo>
                    <a:pt x="30178" y="12442"/>
                    <a:pt x="29751" y="12416"/>
                    <a:pt x="29323" y="12308"/>
                  </a:cubicBezTo>
                  <a:cubicBezTo>
                    <a:pt x="28073" y="12072"/>
                    <a:pt x="26746" y="11829"/>
                    <a:pt x="25495" y="11829"/>
                  </a:cubicBezTo>
                  <a:cubicBezTo>
                    <a:pt x="25234" y="11829"/>
                    <a:pt x="24991" y="11829"/>
                    <a:pt x="24723" y="11861"/>
                  </a:cubicBezTo>
                  <a:cubicBezTo>
                    <a:pt x="23371" y="11963"/>
                    <a:pt x="22305" y="12416"/>
                    <a:pt x="21457" y="13214"/>
                  </a:cubicBezTo>
                  <a:cubicBezTo>
                    <a:pt x="21214" y="13456"/>
                    <a:pt x="21004" y="13692"/>
                    <a:pt x="20793" y="13960"/>
                  </a:cubicBezTo>
                  <a:cubicBezTo>
                    <a:pt x="19913" y="15211"/>
                    <a:pt x="19619" y="16723"/>
                    <a:pt x="19332" y="18184"/>
                  </a:cubicBezTo>
                  <a:cubicBezTo>
                    <a:pt x="19249" y="18528"/>
                    <a:pt x="19198" y="18879"/>
                    <a:pt x="19115" y="19224"/>
                  </a:cubicBezTo>
                  <a:cubicBezTo>
                    <a:pt x="19090" y="19300"/>
                    <a:pt x="19064" y="19409"/>
                    <a:pt x="19039" y="19517"/>
                  </a:cubicBezTo>
                  <a:cubicBezTo>
                    <a:pt x="18477" y="21718"/>
                    <a:pt x="17418" y="23211"/>
                    <a:pt x="15823" y="23900"/>
                  </a:cubicBezTo>
                  <a:cubicBezTo>
                    <a:pt x="15555" y="24034"/>
                    <a:pt x="15236" y="24168"/>
                    <a:pt x="14917" y="24302"/>
                  </a:cubicBezTo>
                  <a:cubicBezTo>
                    <a:pt x="13373" y="24883"/>
                    <a:pt x="11644" y="25578"/>
                    <a:pt x="11038" y="27014"/>
                  </a:cubicBezTo>
                  <a:cubicBezTo>
                    <a:pt x="10081" y="29247"/>
                    <a:pt x="11963" y="31237"/>
                    <a:pt x="13456" y="32832"/>
                  </a:cubicBezTo>
                  <a:cubicBezTo>
                    <a:pt x="13852" y="33260"/>
                    <a:pt x="14196" y="33630"/>
                    <a:pt x="14490" y="34000"/>
                  </a:cubicBezTo>
                  <a:cubicBezTo>
                    <a:pt x="15823" y="35627"/>
                    <a:pt x="15983" y="37298"/>
                    <a:pt x="15925" y="39053"/>
                  </a:cubicBezTo>
                  <a:cubicBezTo>
                    <a:pt x="15925" y="39455"/>
                    <a:pt x="15900" y="39825"/>
                    <a:pt x="15874" y="40220"/>
                  </a:cubicBezTo>
                  <a:cubicBezTo>
                    <a:pt x="15849" y="40890"/>
                    <a:pt x="15823" y="41579"/>
                    <a:pt x="15823" y="42268"/>
                  </a:cubicBezTo>
                  <a:cubicBezTo>
                    <a:pt x="15849" y="44106"/>
                    <a:pt x="16589" y="45592"/>
                    <a:pt x="17788" y="46205"/>
                  </a:cubicBezTo>
                  <a:cubicBezTo>
                    <a:pt x="18241" y="46441"/>
                    <a:pt x="18745" y="46575"/>
                    <a:pt x="19332" y="46575"/>
                  </a:cubicBezTo>
                  <a:cubicBezTo>
                    <a:pt x="19769" y="46575"/>
                    <a:pt x="20267" y="46501"/>
                    <a:pt x="20761" y="46349"/>
                  </a:cubicBezTo>
                  <a:lnTo>
                    <a:pt x="20761" y="46349"/>
                  </a:lnTo>
                  <a:cubicBezTo>
                    <a:pt x="20690" y="46371"/>
                    <a:pt x="20626" y="46396"/>
                    <a:pt x="20576" y="46441"/>
                  </a:cubicBezTo>
                  <a:cubicBezTo>
                    <a:pt x="19753" y="46817"/>
                    <a:pt x="18930" y="47002"/>
                    <a:pt x="18216" y="47002"/>
                  </a:cubicBezTo>
                  <a:cubicBezTo>
                    <a:pt x="17603" y="47002"/>
                    <a:pt x="17042" y="46868"/>
                    <a:pt x="16563" y="46600"/>
                  </a:cubicBezTo>
                  <a:cubicBezTo>
                    <a:pt x="15128" y="45803"/>
                    <a:pt x="14649" y="43972"/>
                    <a:pt x="14675" y="42536"/>
                  </a:cubicBezTo>
                  <a:cubicBezTo>
                    <a:pt x="14675" y="41790"/>
                    <a:pt x="14732" y="41075"/>
                    <a:pt x="14783" y="40380"/>
                  </a:cubicBezTo>
                  <a:cubicBezTo>
                    <a:pt x="14834" y="39933"/>
                    <a:pt x="14866" y="39480"/>
                    <a:pt x="14892" y="39053"/>
                  </a:cubicBezTo>
                  <a:cubicBezTo>
                    <a:pt x="14968" y="37190"/>
                    <a:pt x="14834" y="35410"/>
                    <a:pt x="13482" y="33655"/>
                  </a:cubicBezTo>
                  <a:cubicBezTo>
                    <a:pt x="13163" y="33260"/>
                    <a:pt x="12793" y="32832"/>
                    <a:pt x="12391" y="32405"/>
                  </a:cubicBezTo>
                  <a:cubicBezTo>
                    <a:pt x="10879" y="30708"/>
                    <a:pt x="8990" y="28577"/>
                    <a:pt x="10024" y="26344"/>
                  </a:cubicBezTo>
                  <a:cubicBezTo>
                    <a:pt x="10687" y="24883"/>
                    <a:pt x="12499" y="24245"/>
                    <a:pt x="14094" y="23664"/>
                  </a:cubicBezTo>
                  <a:cubicBezTo>
                    <a:pt x="14439" y="23530"/>
                    <a:pt x="14783" y="23396"/>
                    <a:pt x="15102" y="23288"/>
                  </a:cubicBezTo>
                  <a:cubicBezTo>
                    <a:pt x="16589" y="22650"/>
                    <a:pt x="17705" y="21399"/>
                    <a:pt x="18401" y="19517"/>
                  </a:cubicBezTo>
                  <a:cubicBezTo>
                    <a:pt x="18560" y="19115"/>
                    <a:pt x="18662" y="18745"/>
                    <a:pt x="18771" y="18318"/>
                  </a:cubicBezTo>
                  <a:cubicBezTo>
                    <a:pt x="18854" y="17948"/>
                    <a:pt x="18956" y="17571"/>
                    <a:pt x="19039" y="17227"/>
                  </a:cubicBezTo>
                  <a:cubicBezTo>
                    <a:pt x="19383" y="15715"/>
                    <a:pt x="19728" y="14120"/>
                    <a:pt x="20685" y="12869"/>
                  </a:cubicBezTo>
                  <a:cubicBezTo>
                    <a:pt x="20927" y="12550"/>
                    <a:pt x="21163" y="12282"/>
                    <a:pt x="21457" y="12046"/>
                  </a:cubicBezTo>
                  <a:cubicBezTo>
                    <a:pt x="22331" y="11300"/>
                    <a:pt x="23422" y="10904"/>
                    <a:pt x="24781" y="10821"/>
                  </a:cubicBezTo>
                  <a:cubicBezTo>
                    <a:pt x="24940" y="10796"/>
                    <a:pt x="25125" y="10796"/>
                    <a:pt x="25310" y="10796"/>
                  </a:cubicBezTo>
                  <a:cubicBezTo>
                    <a:pt x="26695" y="10796"/>
                    <a:pt x="28156" y="11089"/>
                    <a:pt x="29566" y="11408"/>
                  </a:cubicBezTo>
                  <a:cubicBezTo>
                    <a:pt x="30095" y="11542"/>
                    <a:pt x="30574" y="11593"/>
                    <a:pt x="31052" y="11593"/>
                  </a:cubicBezTo>
                  <a:cubicBezTo>
                    <a:pt x="33100" y="11593"/>
                    <a:pt x="34587" y="10528"/>
                    <a:pt x="36131" y="9437"/>
                  </a:cubicBezTo>
                  <a:cubicBezTo>
                    <a:pt x="36501" y="9175"/>
                    <a:pt x="36877" y="8907"/>
                    <a:pt x="37247" y="8671"/>
                  </a:cubicBezTo>
                  <a:cubicBezTo>
                    <a:pt x="38868" y="7580"/>
                    <a:pt x="40386" y="7044"/>
                    <a:pt x="41847" y="7044"/>
                  </a:cubicBezTo>
                  <a:cubicBezTo>
                    <a:pt x="42109" y="7044"/>
                    <a:pt x="42377" y="7076"/>
                    <a:pt x="42670" y="7102"/>
                  </a:cubicBezTo>
                  <a:cubicBezTo>
                    <a:pt x="42747" y="7127"/>
                    <a:pt x="42855" y="7127"/>
                    <a:pt x="42964" y="7153"/>
                  </a:cubicBezTo>
                  <a:cubicBezTo>
                    <a:pt x="45726" y="7682"/>
                    <a:pt x="45752" y="10049"/>
                    <a:pt x="45777" y="12576"/>
                  </a:cubicBezTo>
                  <a:cubicBezTo>
                    <a:pt x="45809" y="14381"/>
                    <a:pt x="45835" y="16244"/>
                    <a:pt x="46926" y="17386"/>
                  </a:cubicBezTo>
                  <a:cubicBezTo>
                    <a:pt x="47934" y="18426"/>
                    <a:pt x="49318" y="18688"/>
                    <a:pt x="50645" y="18956"/>
                  </a:cubicBezTo>
                  <a:cubicBezTo>
                    <a:pt x="51360" y="19115"/>
                    <a:pt x="52055" y="19249"/>
                    <a:pt x="52693" y="19517"/>
                  </a:cubicBezTo>
                  <a:cubicBezTo>
                    <a:pt x="53753" y="19938"/>
                    <a:pt x="54550" y="20761"/>
                    <a:pt x="54741" y="22573"/>
                  </a:cubicBezTo>
                  <a:cubicBezTo>
                    <a:pt x="54901" y="24194"/>
                    <a:pt x="54314" y="25546"/>
                    <a:pt x="53701" y="26956"/>
                  </a:cubicBezTo>
                  <a:cubicBezTo>
                    <a:pt x="52904" y="28845"/>
                    <a:pt x="52055" y="30784"/>
                    <a:pt x="52853" y="33579"/>
                  </a:cubicBezTo>
                  <a:cubicBezTo>
                    <a:pt x="53038" y="34217"/>
                    <a:pt x="53306" y="34829"/>
                    <a:pt x="53542" y="35435"/>
                  </a:cubicBezTo>
                  <a:cubicBezTo>
                    <a:pt x="54020" y="36584"/>
                    <a:pt x="54473" y="37668"/>
                    <a:pt x="54473" y="38919"/>
                  </a:cubicBezTo>
                  <a:lnTo>
                    <a:pt x="54473" y="39053"/>
                  </a:lnTo>
                  <a:cubicBezTo>
                    <a:pt x="54422" y="40354"/>
                    <a:pt x="54072" y="41286"/>
                    <a:pt x="53408" y="41924"/>
                  </a:cubicBezTo>
                  <a:cubicBezTo>
                    <a:pt x="52451" y="42855"/>
                    <a:pt x="50881" y="43040"/>
                    <a:pt x="49184" y="43040"/>
                  </a:cubicBezTo>
                  <a:cubicBezTo>
                    <a:pt x="48680" y="43040"/>
                    <a:pt x="48144" y="43015"/>
                    <a:pt x="47640" y="43015"/>
                  </a:cubicBezTo>
                  <a:cubicBezTo>
                    <a:pt x="47111" y="42989"/>
                    <a:pt x="46575" y="42989"/>
                    <a:pt x="46045" y="42989"/>
                  </a:cubicBezTo>
                  <a:cubicBezTo>
                    <a:pt x="44929" y="42989"/>
                    <a:pt x="43863" y="43040"/>
                    <a:pt x="42964" y="43385"/>
                  </a:cubicBezTo>
                  <a:lnTo>
                    <a:pt x="42964" y="43544"/>
                  </a:lnTo>
                  <a:cubicBezTo>
                    <a:pt x="43838" y="43200"/>
                    <a:pt x="44929" y="43123"/>
                    <a:pt x="46045" y="43123"/>
                  </a:cubicBezTo>
                  <a:cubicBezTo>
                    <a:pt x="46575" y="43123"/>
                    <a:pt x="47111" y="43149"/>
                    <a:pt x="47615" y="43149"/>
                  </a:cubicBezTo>
                  <a:cubicBezTo>
                    <a:pt x="48144" y="43174"/>
                    <a:pt x="48680" y="43200"/>
                    <a:pt x="49184" y="43200"/>
                  </a:cubicBezTo>
                  <a:cubicBezTo>
                    <a:pt x="50913" y="43200"/>
                    <a:pt x="52508" y="43015"/>
                    <a:pt x="53516" y="42058"/>
                  </a:cubicBezTo>
                  <a:cubicBezTo>
                    <a:pt x="54231" y="41369"/>
                    <a:pt x="54582" y="40412"/>
                    <a:pt x="54607" y="39053"/>
                  </a:cubicBezTo>
                  <a:lnTo>
                    <a:pt x="54607" y="38919"/>
                  </a:lnTo>
                  <a:cubicBezTo>
                    <a:pt x="54633" y="37617"/>
                    <a:pt x="54154" y="36475"/>
                    <a:pt x="53676" y="35384"/>
                  </a:cubicBezTo>
                  <a:cubicBezTo>
                    <a:pt x="53433" y="34772"/>
                    <a:pt x="53172" y="34159"/>
                    <a:pt x="52987" y="33521"/>
                  </a:cubicBezTo>
                  <a:cubicBezTo>
                    <a:pt x="52215" y="30810"/>
                    <a:pt x="53038" y="28896"/>
                    <a:pt x="53835" y="27039"/>
                  </a:cubicBezTo>
                  <a:cubicBezTo>
                    <a:pt x="54473" y="25578"/>
                    <a:pt x="55060" y="24219"/>
                    <a:pt x="54869" y="22548"/>
                  </a:cubicBezTo>
                  <a:cubicBezTo>
                    <a:pt x="54710" y="20844"/>
                    <a:pt x="53995" y="19996"/>
                    <a:pt x="53038" y="19517"/>
                  </a:cubicBezTo>
                  <a:cubicBezTo>
                    <a:pt x="52349" y="19141"/>
                    <a:pt x="51519" y="18981"/>
                    <a:pt x="50671" y="18822"/>
                  </a:cubicBezTo>
                  <a:cubicBezTo>
                    <a:pt x="49369" y="18560"/>
                    <a:pt x="48010" y="18292"/>
                    <a:pt x="47053" y="17284"/>
                  </a:cubicBezTo>
                  <a:cubicBezTo>
                    <a:pt x="45969" y="16168"/>
                    <a:pt x="45937" y="14330"/>
                    <a:pt x="45937" y="12576"/>
                  </a:cubicBezTo>
                  <a:cubicBezTo>
                    <a:pt x="45911" y="10107"/>
                    <a:pt x="45886" y="7554"/>
                    <a:pt x="42964" y="6993"/>
                  </a:cubicBezTo>
                  <a:cubicBezTo>
                    <a:pt x="42881" y="6993"/>
                    <a:pt x="42779" y="6968"/>
                    <a:pt x="42670" y="6968"/>
                  </a:cubicBezTo>
                  <a:cubicBezTo>
                    <a:pt x="42402" y="6916"/>
                    <a:pt x="42141" y="6885"/>
                    <a:pt x="41847" y="6885"/>
                  </a:cubicBezTo>
                  <a:cubicBezTo>
                    <a:pt x="40354" y="6885"/>
                    <a:pt x="38817" y="7446"/>
                    <a:pt x="37164" y="8537"/>
                  </a:cubicBezTo>
                  <a:cubicBezTo>
                    <a:pt x="36769" y="8773"/>
                    <a:pt x="36399" y="9041"/>
                    <a:pt x="36048" y="9309"/>
                  </a:cubicBezTo>
                  <a:cubicBezTo>
                    <a:pt x="34510" y="10394"/>
                    <a:pt x="33049" y="11434"/>
                    <a:pt x="31052" y="11434"/>
                  </a:cubicBezTo>
                  <a:cubicBezTo>
                    <a:pt x="30574" y="11434"/>
                    <a:pt x="30095" y="11383"/>
                    <a:pt x="29591" y="11274"/>
                  </a:cubicBezTo>
                  <a:cubicBezTo>
                    <a:pt x="28181" y="10955"/>
                    <a:pt x="26720" y="10636"/>
                    <a:pt x="25310" y="10636"/>
                  </a:cubicBezTo>
                  <a:cubicBezTo>
                    <a:pt x="25125" y="10636"/>
                    <a:pt x="24940" y="10662"/>
                    <a:pt x="24781" y="10662"/>
                  </a:cubicBezTo>
                  <a:cubicBezTo>
                    <a:pt x="23422" y="10745"/>
                    <a:pt x="22331" y="11140"/>
                    <a:pt x="21457" y="11861"/>
                  </a:cubicBezTo>
                  <a:cubicBezTo>
                    <a:pt x="21138" y="12123"/>
                    <a:pt x="20819" y="12416"/>
                    <a:pt x="20551" y="12786"/>
                  </a:cubicBezTo>
                  <a:cubicBezTo>
                    <a:pt x="19594" y="14037"/>
                    <a:pt x="19224" y="15657"/>
                    <a:pt x="18879" y="17201"/>
                  </a:cubicBezTo>
                  <a:cubicBezTo>
                    <a:pt x="18796" y="17546"/>
                    <a:pt x="18720" y="17922"/>
                    <a:pt x="18637" y="18267"/>
                  </a:cubicBezTo>
                  <a:cubicBezTo>
                    <a:pt x="18535" y="18720"/>
                    <a:pt x="18401" y="19115"/>
                    <a:pt x="18241" y="19517"/>
                  </a:cubicBezTo>
                  <a:cubicBezTo>
                    <a:pt x="17578" y="21323"/>
                    <a:pt x="16487" y="22548"/>
                    <a:pt x="15026" y="23128"/>
                  </a:cubicBezTo>
                  <a:cubicBezTo>
                    <a:pt x="14732" y="23262"/>
                    <a:pt x="14413" y="23396"/>
                    <a:pt x="14037" y="23530"/>
                  </a:cubicBezTo>
                  <a:cubicBezTo>
                    <a:pt x="12416" y="24111"/>
                    <a:pt x="10585" y="24781"/>
                    <a:pt x="9890" y="26293"/>
                  </a:cubicBezTo>
                  <a:cubicBezTo>
                    <a:pt x="8831" y="28609"/>
                    <a:pt x="10745" y="30759"/>
                    <a:pt x="12282" y="32488"/>
                  </a:cubicBezTo>
                  <a:cubicBezTo>
                    <a:pt x="12684" y="32941"/>
                    <a:pt x="13054" y="33362"/>
                    <a:pt x="13348" y="33738"/>
                  </a:cubicBezTo>
                  <a:cubicBezTo>
                    <a:pt x="14675" y="35467"/>
                    <a:pt x="14809" y="37222"/>
                    <a:pt x="14732" y="39053"/>
                  </a:cubicBezTo>
                  <a:cubicBezTo>
                    <a:pt x="14707" y="39480"/>
                    <a:pt x="14675" y="39933"/>
                    <a:pt x="14649" y="40354"/>
                  </a:cubicBezTo>
                  <a:cubicBezTo>
                    <a:pt x="14598" y="41075"/>
                    <a:pt x="14547" y="41790"/>
                    <a:pt x="14515" y="42536"/>
                  </a:cubicBezTo>
                  <a:cubicBezTo>
                    <a:pt x="14490" y="44476"/>
                    <a:pt x="15236" y="46045"/>
                    <a:pt x="16487" y="46734"/>
                  </a:cubicBezTo>
                  <a:cubicBezTo>
                    <a:pt x="16991" y="47002"/>
                    <a:pt x="17578" y="47162"/>
                    <a:pt x="18216" y="47162"/>
                  </a:cubicBezTo>
                  <a:cubicBezTo>
                    <a:pt x="18745" y="47162"/>
                    <a:pt x="19300" y="47053"/>
                    <a:pt x="19887" y="46868"/>
                  </a:cubicBezTo>
                  <a:lnTo>
                    <a:pt x="19887" y="46868"/>
                  </a:lnTo>
                  <a:cubicBezTo>
                    <a:pt x="19753" y="46919"/>
                    <a:pt x="19619" y="46977"/>
                    <a:pt x="19492" y="47053"/>
                  </a:cubicBezTo>
                  <a:cubicBezTo>
                    <a:pt x="18662" y="47398"/>
                    <a:pt x="17839" y="47589"/>
                    <a:pt x="17099" y="47589"/>
                  </a:cubicBezTo>
                  <a:cubicBezTo>
                    <a:pt x="16404" y="47589"/>
                    <a:pt x="15791" y="47430"/>
                    <a:pt x="15262" y="47136"/>
                  </a:cubicBezTo>
                  <a:cubicBezTo>
                    <a:pt x="13801" y="46256"/>
                    <a:pt x="13322" y="44316"/>
                    <a:pt x="13373" y="42804"/>
                  </a:cubicBezTo>
                  <a:cubicBezTo>
                    <a:pt x="13399" y="42007"/>
                    <a:pt x="13482" y="41260"/>
                    <a:pt x="13558" y="40514"/>
                  </a:cubicBezTo>
                  <a:cubicBezTo>
                    <a:pt x="13616" y="40035"/>
                    <a:pt x="13641" y="39531"/>
                    <a:pt x="13692" y="39053"/>
                  </a:cubicBezTo>
                  <a:cubicBezTo>
                    <a:pt x="13826" y="37139"/>
                    <a:pt x="13692" y="35276"/>
                    <a:pt x="12340" y="33419"/>
                  </a:cubicBezTo>
                  <a:cubicBezTo>
                    <a:pt x="12021" y="32992"/>
                    <a:pt x="11644" y="32539"/>
                    <a:pt x="11249" y="32060"/>
                  </a:cubicBezTo>
                  <a:cubicBezTo>
                    <a:pt x="9679" y="30229"/>
                    <a:pt x="7740" y="27939"/>
                    <a:pt x="8882" y="25629"/>
                  </a:cubicBezTo>
                  <a:cubicBezTo>
                    <a:pt x="9628" y="24111"/>
                    <a:pt x="11542" y="23447"/>
                    <a:pt x="13239" y="22892"/>
                  </a:cubicBezTo>
                  <a:cubicBezTo>
                    <a:pt x="13616" y="22758"/>
                    <a:pt x="13960" y="22624"/>
                    <a:pt x="14279" y="22516"/>
                  </a:cubicBezTo>
                  <a:cubicBezTo>
                    <a:pt x="15632" y="21986"/>
                    <a:pt x="16697" y="20978"/>
                    <a:pt x="17469" y="19517"/>
                  </a:cubicBezTo>
                  <a:cubicBezTo>
                    <a:pt x="17814" y="18879"/>
                    <a:pt x="18082" y="18158"/>
                    <a:pt x="18292" y="17361"/>
                  </a:cubicBezTo>
                  <a:cubicBezTo>
                    <a:pt x="18401" y="16991"/>
                    <a:pt x="18477" y="16614"/>
                    <a:pt x="18586" y="16244"/>
                  </a:cubicBezTo>
                  <a:cubicBezTo>
                    <a:pt x="18981" y="14649"/>
                    <a:pt x="19409" y="12978"/>
                    <a:pt x="20417" y="11702"/>
                  </a:cubicBezTo>
                  <a:cubicBezTo>
                    <a:pt x="20736" y="11300"/>
                    <a:pt x="21087" y="10981"/>
                    <a:pt x="21457" y="10687"/>
                  </a:cubicBezTo>
                  <a:cubicBezTo>
                    <a:pt x="22363" y="10024"/>
                    <a:pt x="23479" y="9654"/>
                    <a:pt x="24806" y="9628"/>
                  </a:cubicBezTo>
                  <a:cubicBezTo>
                    <a:pt x="24915" y="9596"/>
                    <a:pt x="25017" y="9596"/>
                    <a:pt x="25151" y="9596"/>
                  </a:cubicBezTo>
                  <a:cubicBezTo>
                    <a:pt x="26669" y="9596"/>
                    <a:pt x="28290" y="9973"/>
                    <a:pt x="29827" y="10368"/>
                  </a:cubicBezTo>
                  <a:cubicBezTo>
                    <a:pt x="30440" y="10528"/>
                    <a:pt x="31001" y="10611"/>
                    <a:pt x="31531" y="10611"/>
                  </a:cubicBezTo>
                  <a:cubicBezTo>
                    <a:pt x="33630" y="10611"/>
                    <a:pt x="35174" y="9545"/>
                    <a:pt x="36794" y="8454"/>
                  </a:cubicBezTo>
                  <a:cubicBezTo>
                    <a:pt x="37196" y="8192"/>
                    <a:pt x="37592" y="7925"/>
                    <a:pt x="37994" y="7657"/>
                  </a:cubicBezTo>
                  <a:cubicBezTo>
                    <a:pt x="39665" y="6597"/>
                    <a:pt x="41235" y="6062"/>
                    <a:pt x="42721" y="6062"/>
                  </a:cubicBezTo>
                  <a:lnTo>
                    <a:pt x="42964" y="6062"/>
                  </a:lnTo>
                  <a:cubicBezTo>
                    <a:pt x="43225" y="6087"/>
                    <a:pt x="43468" y="6119"/>
                    <a:pt x="43736" y="6144"/>
                  </a:cubicBezTo>
                  <a:cubicBezTo>
                    <a:pt x="46951" y="6674"/>
                    <a:pt x="46926" y="9252"/>
                    <a:pt x="46894" y="11989"/>
                  </a:cubicBezTo>
                  <a:cubicBezTo>
                    <a:pt x="46868" y="13877"/>
                    <a:pt x="46843" y="15849"/>
                    <a:pt x="47985" y="17093"/>
                  </a:cubicBezTo>
                  <a:cubicBezTo>
                    <a:pt x="49025" y="18209"/>
                    <a:pt x="50460" y="18528"/>
                    <a:pt x="51870" y="18847"/>
                  </a:cubicBezTo>
                  <a:cubicBezTo>
                    <a:pt x="52636" y="19007"/>
                    <a:pt x="53408" y="19198"/>
                    <a:pt x="54072" y="19517"/>
                  </a:cubicBezTo>
                  <a:cubicBezTo>
                    <a:pt x="55137" y="20021"/>
                    <a:pt x="55934" y="20870"/>
                    <a:pt x="56068" y="22733"/>
                  </a:cubicBezTo>
                  <a:cubicBezTo>
                    <a:pt x="56202" y="24462"/>
                    <a:pt x="55564" y="25865"/>
                    <a:pt x="54901" y="27358"/>
                  </a:cubicBezTo>
                  <a:cubicBezTo>
                    <a:pt x="53995" y="29323"/>
                    <a:pt x="53063" y="31346"/>
                    <a:pt x="53810" y="34293"/>
                  </a:cubicBezTo>
                  <a:cubicBezTo>
                    <a:pt x="53995" y="34957"/>
                    <a:pt x="54263" y="35627"/>
                    <a:pt x="54499" y="36265"/>
                  </a:cubicBezTo>
                  <a:cubicBezTo>
                    <a:pt x="54869" y="37190"/>
                    <a:pt x="55220" y="38096"/>
                    <a:pt x="55348" y="39053"/>
                  </a:cubicBezTo>
                  <a:cubicBezTo>
                    <a:pt x="55379" y="39346"/>
                    <a:pt x="55405" y="39665"/>
                    <a:pt x="55405" y="39959"/>
                  </a:cubicBezTo>
                  <a:cubicBezTo>
                    <a:pt x="55348" y="41420"/>
                    <a:pt x="54952" y="42428"/>
                    <a:pt x="54205" y="43123"/>
                  </a:cubicBezTo>
                  <a:cubicBezTo>
                    <a:pt x="53274" y="43972"/>
                    <a:pt x="51813" y="44182"/>
                    <a:pt x="50243" y="44182"/>
                  </a:cubicBezTo>
                  <a:cubicBezTo>
                    <a:pt x="49529" y="44182"/>
                    <a:pt x="48808" y="44157"/>
                    <a:pt x="48093" y="44106"/>
                  </a:cubicBezTo>
                  <a:cubicBezTo>
                    <a:pt x="47347" y="44080"/>
                    <a:pt x="46632" y="44023"/>
                    <a:pt x="45911" y="44023"/>
                  </a:cubicBezTo>
                  <a:cubicBezTo>
                    <a:pt x="44852" y="44023"/>
                    <a:pt x="43812" y="44131"/>
                    <a:pt x="42964" y="44450"/>
                  </a:cubicBezTo>
                  <a:lnTo>
                    <a:pt x="42964" y="44610"/>
                  </a:lnTo>
                  <a:cubicBezTo>
                    <a:pt x="43812" y="44265"/>
                    <a:pt x="44820" y="44182"/>
                    <a:pt x="45911" y="44182"/>
                  </a:cubicBezTo>
                  <a:cubicBezTo>
                    <a:pt x="46632" y="44182"/>
                    <a:pt x="47347" y="44208"/>
                    <a:pt x="48068" y="44265"/>
                  </a:cubicBezTo>
                  <a:cubicBezTo>
                    <a:pt x="48808" y="44291"/>
                    <a:pt x="49529" y="44342"/>
                    <a:pt x="50243" y="44342"/>
                  </a:cubicBezTo>
                  <a:cubicBezTo>
                    <a:pt x="51838" y="44342"/>
                    <a:pt x="53331" y="44131"/>
                    <a:pt x="54314" y="43225"/>
                  </a:cubicBezTo>
                  <a:cubicBezTo>
                    <a:pt x="55086" y="42511"/>
                    <a:pt x="55481" y="41445"/>
                    <a:pt x="55539" y="39984"/>
                  </a:cubicBezTo>
                  <a:cubicBezTo>
                    <a:pt x="55564" y="39665"/>
                    <a:pt x="55539" y="39346"/>
                    <a:pt x="55481" y="39053"/>
                  </a:cubicBezTo>
                  <a:cubicBezTo>
                    <a:pt x="55379" y="38045"/>
                    <a:pt x="55003" y="37113"/>
                    <a:pt x="54633" y="36207"/>
                  </a:cubicBezTo>
                  <a:cubicBezTo>
                    <a:pt x="54391" y="35569"/>
                    <a:pt x="54154" y="34931"/>
                    <a:pt x="53969" y="34242"/>
                  </a:cubicBezTo>
                  <a:cubicBezTo>
                    <a:pt x="53223" y="31371"/>
                    <a:pt x="54129" y="29349"/>
                    <a:pt x="55029" y="27409"/>
                  </a:cubicBezTo>
                  <a:cubicBezTo>
                    <a:pt x="55724" y="25923"/>
                    <a:pt x="56362" y="24487"/>
                    <a:pt x="56228" y="22733"/>
                  </a:cubicBezTo>
                  <a:cubicBezTo>
                    <a:pt x="56094" y="20953"/>
                    <a:pt x="55379" y="20047"/>
                    <a:pt x="54422" y="19517"/>
                  </a:cubicBezTo>
                  <a:cubicBezTo>
                    <a:pt x="53676" y="19090"/>
                    <a:pt x="52795" y="18905"/>
                    <a:pt x="51896" y="18688"/>
                  </a:cubicBezTo>
                  <a:cubicBezTo>
                    <a:pt x="50511" y="18401"/>
                    <a:pt x="49101" y="18082"/>
                    <a:pt x="48093" y="16991"/>
                  </a:cubicBezTo>
                  <a:cubicBezTo>
                    <a:pt x="47002" y="15791"/>
                    <a:pt x="47028" y="13852"/>
                    <a:pt x="47053" y="11989"/>
                  </a:cubicBezTo>
                  <a:cubicBezTo>
                    <a:pt x="47085" y="9309"/>
                    <a:pt x="47111" y="6540"/>
                    <a:pt x="43761" y="6011"/>
                  </a:cubicBezTo>
                  <a:cubicBezTo>
                    <a:pt x="43493" y="5959"/>
                    <a:pt x="43225" y="5928"/>
                    <a:pt x="42964" y="5928"/>
                  </a:cubicBezTo>
                  <a:lnTo>
                    <a:pt x="42721" y="5928"/>
                  </a:lnTo>
                  <a:cubicBezTo>
                    <a:pt x="41209" y="5928"/>
                    <a:pt x="39614" y="6464"/>
                    <a:pt x="37911" y="7523"/>
                  </a:cubicBezTo>
                  <a:cubicBezTo>
                    <a:pt x="37515" y="7791"/>
                    <a:pt x="37113" y="8059"/>
                    <a:pt x="36718" y="8320"/>
                  </a:cubicBezTo>
                  <a:cubicBezTo>
                    <a:pt x="35123" y="9411"/>
                    <a:pt x="33579" y="10451"/>
                    <a:pt x="31531" y="10451"/>
                  </a:cubicBezTo>
                  <a:cubicBezTo>
                    <a:pt x="31001" y="10451"/>
                    <a:pt x="30465" y="10368"/>
                    <a:pt x="29859" y="10234"/>
                  </a:cubicBezTo>
                  <a:cubicBezTo>
                    <a:pt x="28315" y="9839"/>
                    <a:pt x="26695" y="9468"/>
                    <a:pt x="25151" y="9468"/>
                  </a:cubicBezTo>
                  <a:lnTo>
                    <a:pt x="24806" y="9468"/>
                  </a:lnTo>
                  <a:cubicBezTo>
                    <a:pt x="23479" y="9520"/>
                    <a:pt x="22363" y="9864"/>
                    <a:pt x="21457" y="10502"/>
                  </a:cubicBezTo>
                  <a:cubicBezTo>
                    <a:pt x="21029" y="10796"/>
                    <a:pt x="20659" y="11166"/>
                    <a:pt x="20315" y="11593"/>
                  </a:cubicBezTo>
                  <a:cubicBezTo>
                    <a:pt x="19275" y="12895"/>
                    <a:pt x="18854" y="14598"/>
                    <a:pt x="18452" y="16219"/>
                  </a:cubicBezTo>
                  <a:cubicBezTo>
                    <a:pt x="18343" y="16563"/>
                    <a:pt x="18241" y="16965"/>
                    <a:pt x="18158" y="17335"/>
                  </a:cubicBezTo>
                  <a:cubicBezTo>
                    <a:pt x="17922" y="18133"/>
                    <a:pt x="17654" y="18879"/>
                    <a:pt x="17310" y="19517"/>
                  </a:cubicBezTo>
                  <a:cubicBezTo>
                    <a:pt x="16563" y="20921"/>
                    <a:pt x="15530" y="21878"/>
                    <a:pt x="14254" y="22388"/>
                  </a:cubicBezTo>
                  <a:cubicBezTo>
                    <a:pt x="13909" y="22490"/>
                    <a:pt x="13558" y="22624"/>
                    <a:pt x="13188" y="22733"/>
                  </a:cubicBezTo>
                  <a:cubicBezTo>
                    <a:pt x="11459" y="23313"/>
                    <a:pt x="9520" y="23983"/>
                    <a:pt x="8748" y="25578"/>
                  </a:cubicBezTo>
                  <a:cubicBezTo>
                    <a:pt x="7555" y="27971"/>
                    <a:pt x="9545" y="30306"/>
                    <a:pt x="11115" y="32169"/>
                  </a:cubicBezTo>
                  <a:cubicBezTo>
                    <a:pt x="11517" y="32622"/>
                    <a:pt x="11912" y="33075"/>
                    <a:pt x="12206" y="33496"/>
                  </a:cubicBezTo>
                  <a:cubicBezTo>
                    <a:pt x="13558" y="35333"/>
                    <a:pt x="13667" y="37164"/>
                    <a:pt x="13533" y="39053"/>
                  </a:cubicBezTo>
                  <a:cubicBezTo>
                    <a:pt x="13507" y="39531"/>
                    <a:pt x="13456" y="40010"/>
                    <a:pt x="13399" y="40514"/>
                  </a:cubicBezTo>
                  <a:cubicBezTo>
                    <a:pt x="13322" y="41235"/>
                    <a:pt x="13239" y="42007"/>
                    <a:pt x="13214" y="42772"/>
                  </a:cubicBezTo>
                  <a:cubicBezTo>
                    <a:pt x="13163" y="44820"/>
                    <a:pt x="13877" y="46498"/>
                    <a:pt x="15185" y="47270"/>
                  </a:cubicBezTo>
                  <a:cubicBezTo>
                    <a:pt x="15740" y="47589"/>
                    <a:pt x="16378" y="47749"/>
                    <a:pt x="17099" y="47749"/>
                  </a:cubicBezTo>
                  <a:cubicBezTo>
                    <a:pt x="17705" y="47749"/>
                    <a:pt x="18343" y="47615"/>
                    <a:pt x="19013" y="47398"/>
                  </a:cubicBezTo>
                  <a:lnTo>
                    <a:pt x="19013" y="47398"/>
                  </a:lnTo>
                  <a:cubicBezTo>
                    <a:pt x="18822" y="47481"/>
                    <a:pt x="18611" y="47589"/>
                    <a:pt x="18426" y="47666"/>
                  </a:cubicBezTo>
                  <a:cubicBezTo>
                    <a:pt x="17578" y="48010"/>
                    <a:pt x="16748" y="48170"/>
                    <a:pt x="15983" y="48170"/>
                  </a:cubicBezTo>
                  <a:cubicBezTo>
                    <a:pt x="15236" y="48170"/>
                    <a:pt x="14547" y="48010"/>
                    <a:pt x="13960" y="47666"/>
                  </a:cubicBezTo>
                  <a:cubicBezTo>
                    <a:pt x="12442" y="46709"/>
                    <a:pt x="11995" y="44661"/>
                    <a:pt x="12072" y="43040"/>
                  </a:cubicBezTo>
                  <a:cubicBezTo>
                    <a:pt x="12123" y="42217"/>
                    <a:pt x="12231" y="41420"/>
                    <a:pt x="12314" y="40648"/>
                  </a:cubicBezTo>
                  <a:cubicBezTo>
                    <a:pt x="12391" y="40118"/>
                    <a:pt x="12442" y="39582"/>
                    <a:pt x="12499" y="39053"/>
                  </a:cubicBezTo>
                  <a:cubicBezTo>
                    <a:pt x="12659" y="37062"/>
                    <a:pt x="12576" y="35148"/>
                    <a:pt x="11198" y="33151"/>
                  </a:cubicBezTo>
                  <a:cubicBezTo>
                    <a:pt x="10879" y="32698"/>
                    <a:pt x="10477" y="32220"/>
                    <a:pt x="10081" y="31716"/>
                  </a:cubicBezTo>
                  <a:cubicBezTo>
                    <a:pt x="8486" y="29776"/>
                    <a:pt x="6489" y="27333"/>
                    <a:pt x="7740" y="24908"/>
                  </a:cubicBezTo>
                  <a:cubicBezTo>
                    <a:pt x="8537" y="23313"/>
                    <a:pt x="10585" y="22675"/>
                    <a:pt x="12365" y="22120"/>
                  </a:cubicBezTo>
                  <a:cubicBezTo>
                    <a:pt x="12761" y="21986"/>
                    <a:pt x="13137" y="21878"/>
                    <a:pt x="13482" y="21750"/>
                  </a:cubicBezTo>
                  <a:cubicBezTo>
                    <a:pt x="14649" y="21323"/>
                    <a:pt x="15606" y="20576"/>
                    <a:pt x="16378" y="19517"/>
                  </a:cubicBezTo>
                  <a:cubicBezTo>
                    <a:pt x="16965" y="18662"/>
                    <a:pt x="17444" y="17654"/>
                    <a:pt x="17814" y="16429"/>
                  </a:cubicBezTo>
                  <a:cubicBezTo>
                    <a:pt x="17922" y="16034"/>
                    <a:pt x="18024" y="15632"/>
                    <a:pt x="18133" y="15262"/>
                  </a:cubicBezTo>
                  <a:cubicBezTo>
                    <a:pt x="18611" y="13558"/>
                    <a:pt x="19064" y="11829"/>
                    <a:pt x="20181" y="10502"/>
                  </a:cubicBezTo>
                  <a:cubicBezTo>
                    <a:pt x="20576" y="10049"/>
                    <a:pt x="20978" y="9679"/>
                    <a:pt x="21457" y="9360"/>
                  </a:cubicBezTo>
                  <a:cubicBezTo>
                    <a:pt x="22388" y="8748"/>
                    <a:pt x="23505" y="8429"/>
                    <a:pt x="24832" y="8429"/>
                  </a:cubicBezTo>
                  <a:lnTo>
                    <a:pt x="24966" y="8429"/>
                  </a:lnTo>
                  <a:cubicBezTo>
                    <a:pt x="26669" y="8429"/>
                    <a:pt x="28424" y="8856"/>
                    <a:pt x="30095" y="9335"/>
                  </a:cubicBezTo>
                  <a:cubicBezTo>
                    <a:pt x="30784" y="9520"/>
                    <a:pt x="31422" y="9596"/>
                    <a:pt x="32035" y="9596"/>
                  </a:cubicBezTo>
                  <a:cubicBezTo>
                    <a:pt x="34134" y="9596"/>
                    <a:pt x="35761" y="8563"/>
                    <a:pt x="37458" y="7446"/>
                  </a:cubicBezTo>
                  <a:cubicBezTo>
                    <a:pt x="37885" y="7178"/>
                    <a:pt x="38313" y="6916"/>
                    <a:pt x="38734" y="6649"/>
                  </a:cubicBezTo>
                  <a:cubicBezTo>
                    <a:pt x="40227" y="5743"/>
                    <a:pt x="41630" y="5239"/>
                    <a:pt x="42964" y="5130"/>
                  </a:cubicBezTo>
                  <a:cubicBezTo>
                    <a:pt x="43174" y="5105"/>
                    <a:pt x="43385" y="5079"/>
                    <a:pt x="43627" y="5079"/>
                  </a:cubicBezTo>
                  <a:cubicBezTo>
                    <a:pt x="44023" y="5079"/>
                    <a:pt x="44425" y="5130"/>
                    <a:pt x="44820" y="5187"/>
                  </a:cubicBezTo>
                  <a:cubicBezTo>
                    <a:pt x="48202" y="5825"/>
                    <a:pt x="48093" y="8537"/>
                    <a:pt x="48010" y="11408"/>
                  </a:cubicBezTo>
                  <a:cubicBezTo>
                    <a:pt x="47934" y="13399"/>
                    <a:pt x="47883" y="15472"/>
                    <a:pt x="49050" y="16806"/>
                  </a:cubicBezTo>
                  <a:cubicBezTo>
                    <a:pt x="50116" y="17999"/>
                    <a:pt x="51602" y="18369"/>
                    <a:pt x="53063" y="18720"/>
                  </a:cubicBezTo>
                  <a:cubicBezTo>
                    <a:pt x="53912" y="18930"/>
                    <a:pt x="54767" y="19141"/>
                    <a:pt x="55456" y="19517"/>
                  </a:cubicBezTo>
                  <a:cubicBezTo>
                    <a:pt x="56547" y="20072"/>
                    <a:pt x="57319" y="21004"/>
                    <a:pt x="57421" y="22918"/>
                  </a:cubicBezTo>
                  <a:cubicBezTo>
                    <a:pt x="57529" y="24723"/>
                    <a:pt x="56815" y="26184"/>
                    <a:pt x="56068" y="27754"/>
                  </a:cubicBezTo>
                  <a:cubicBezTo>
                    <a:pt x="55086" y="29802"/>
                    <a:pt x="54046" y="31901"/>
                    <a:pt x="54792" y="35014"/>
                  </a:cubicBezTo>
                  <a:cubicBezTo>
                    <a:pt x="54952" y="35729"/>
                    <a:pt x="55220" y="36424"/>
                    <a:pt x="55481" y="37113"/>
                  </a:cubicBezTo>
                  <a:cubicBezTo>
                    <a:pt x="55724" y="37751"/>
                    <a:pt x="55960" y="38389"/>
                    <a:pt x="56120" y="39053"/>
                  </a:cubicBezTo>
                  <a:cubicBezTo>
                    <a:pt x="56253" y="39691"/>
                    <a:pt x="56362" y="40329"/>
                    <a:pt x="56305" y="41018"/>
                  </a:cubicBezTo>
                  <a:cubicBezTo>
                    <a:pt x="56228" y="42536"/>
                    <a:pt x="55800" y="43602"/>
                    <a:pt x="55003" y="44291"/>
                  </a:cubicBezTo>
                  <a:cubicBezTo>
                    <a:pt x="54072" y="45114"/>
                    <a:pt x="52693" y="45356"/>
                    <a:pt x="51175" y="45356"/>
                  </a:cubicBezTo>
                  <a:cubicBezTo>
                    <a:pt x="50326" y="45356"/>
                    <a:pt x="49420" y="45273"/>
                    <a:pt x="48546" y="45197"/>
                  </a:cubicBezTo>
                  <a:cubicBezTo>
                    <a:pt x="47640" y="45139"/>
                    <a:pt x="46734" y="45063"/>
                    <a:pt x="45886" y="45063"/>
                  </a:cubicBezTo>
                  <a:cubicBezTo>
                    <a:pt x="44820" y="45063"/>
                    <a:pt x="43812" y="45165"/>
                    <a:pt x="42964" y="45516"/>
                  </a:cubicBezTo>
                  <a:lnTo>
                    <a:pt x="42964" y="45701"/>
                  </a:lnTo>
                  <a:cubicBezTo>
                    <a:pt x="43787" y="45324"/>
                    <a:pt x="44795" y="45222"/>
                    <a:pt x="45886" y="45222"/>
                  </a:cubicBezTo>
                  <a:cubicBezTo>
                    <a:pt x="46734" y="45222"/>
                    <a:pt x="47640" y="45273"/>
                    <a:pt x="48521" y="45356"/>
                  </a:cubicBezTo>
                  <a:cubicBezTo>
                    <a:pt x="49420" y="45433"/>
                    <a:pt x="50326" y="45484"/>
                    <a:pt x="51175" y="45484"/>
                  </a:cubicBezTo>
                  <a:cubicBezTo>
                    <a:pt x="52719" y="45484"/>
                    <a:pt x="54129" y="45273"/>
                    <a:pt x="55111" y="44425"/>
                  </a:cubicBezTo>
                  <a:cubicBezTo>
                    <a:pt x="55934" y="43678"/>
                    <a:pt x="56387" y="42587"/>
                    <a:pt x="56464" y="41018"/>
                  </a:cubicBezTo>
                  <a:cubicBezTo>
                    <a:pt x="56496" y="40329"/>
                    <a:pt x="56413" y="39691"/>
                    <a:pt x="56253" y="39053"/>
                  </a:cubicBezTo>
                  <a:cubicBezTo>
                    <a:pt x="56094" y="38364"/>
                    <a:pt x="55858" y="37700"/>
                    <a:pt x="55615" y="37062"/>
                  </a:cubicBezTo>
                  <a:cubicBezTo>
                    <a:pt x="55348" y="36367"/>
                    <a:pt x="55111" y="35678"/>
                    <a:pt x="54952" y="34957"/>
                  </a:cubicBezTo>
                  <a:cubicBezTo>
                    <a:pt x="54205" y="31926"/>
                    <a:pt x="55220" y="29827"/>
                    <a:pt x="56202" y="27811"/>
                  </a:cubicBezTo>
                  <a:cubicBezTo>
                    <a:pt x="56974" y="26242"/>
                    <a:pt x="57663" y="24749"/>
                    <a:pt x="57581" y="22918"/>
                  </a:cubicBezTo>
                  <a:cubicBezTo>
                    <a:pt x="57478" y="21055"/>
                    <a:pt x="56758" y="20098"/>
                    <a:pt x="55775" y="19517"/>
                  </a:cubicBezTo>
                  <a:cubicBezTo>
                    <a:pt x="55003" y="19039"/>
                    <a:pt x="54072" y="18822"/>
                    <a:pt x="53114" y="18586"/>
                  </a:cubicBezTo>
                  <a:cubicBezTo>
                    <a:pt x="51653" y="18209"/>
                    <a:pt x="50192" y="17865"/>
                    <a:pt x="49159" y="16697"/>
                  </a:cubicBezTo>
                  <a:cubicBezTo>
                    <a:pt x="48010" y="15421"/>
                    <a:pt x="48093" y="13373"/>
                    <a:pt x="48144" y="11408"/>
                  </a:cubicBezTo>
                  <a:cubicBezTo>
                    <a:pt x="48253" y="8588"/>
                    <a:pt x="48361" y="5692"/>
                    <a:pt x="44852" y="5054"/>
                  </a:cubicBezTo>
                  <a:cubicBezTo>
                    <a:pt x="44425" y="4971"/>
                    <a:pt x="44023" y="4945"/>
                    <a:pt x="43627" y="4945"/>
                  </a:cubicBezTo>
                  <a:cubicBezTo>
                    <a:pt x="43385" y="4945"/>
                    <a:pt x="43174" y="4945"/>
                    <a:pt x="42964" y="4971"/>
                  </a:cubicBezTo>
                  <a:cubicBezTo>
                    <a:pt x="41605" y="5105"/>
                    <a:pt x="40169" y="5609"/>
                    <a:pt x="38657" y="6515"/>
                  </a:cubicBezTo>
                  <a:cubicBezTo>
                    <a:pt x="38230" y="6783"/>
                    <a:pt x="37802" y="7076"/>
                    <a:pt x="37381" y="7338"/>
                  </a:cubicBezTo>
                  <a:cubicBezTo>
                    <a:pt x="35703" y="8403"/>
                    <a:pt x="34108" y="9468"/>
                    <a:pt x="32009" y="9468"/>
                  </a:cubicBezTo>
                  <a:cubicBezTo>
                    <a:pt x="31422" y="9468"/>
                    <a:pt x="30816" y="9360"/>
                    <a:pt x="30121" y="9175"/>
                  </a:cubicBezTo>
                  <a:cubicBezTo>
                    <a:pt x="28449" y="8722"/>
                    <a:pt x="26669" y="8269"/>
                    <a:pt x="24966" y="8269"/>
                  </a:cubicBezTo>
                  <a:lnTo>
                    <a:pt x="24832" y="8269"/>
                  </a:lnTo>
                  <a:cubicBezTo>
                    <a:pt x="23505" y="8295"/>
                    <a:pt x="22388" y="8588"/>
                    <a:pt x="21457" y="9201"/>
                  </a:cubicBezTo>
                  <a:cubicBezTo>
                    <a:pt x="20953" y="9520"/>
                    <a:pt x="20500" y="9915"/>
                    <a:pt x="20072" y="10394"/>
                  </a:cubicBezTo>
                  <a:cubicBezTo>
                    <a:pt x="18930" y="11753"/>
                    <a:pt x="18452" y="13507"/>
                    <a:pt x="17999" y="15211"/>
                  </a:cubicBezTo>
                  <a:cubicBezTo>
                    <a:pt x="17897" y="15606"/>
                    <a:pt x="17788" y="16008"/>
                    <a:pt x="17680" y="16378"/>
                  </a:cubicBezTo>
                  <a:cubicBezTo>
                    <a:pt x="17310" y="17629"/>
                    <a:pt x="16806" y="18662"/>
                    <a:pt x="16193" y="19517"/>
                  </a:cubicBezTo>
                  <a:cubicBezTo>
                    <a:pt x="15447" y="20525"/>
                    <a:pt x="14547" y="21214"/>
                    <a:pt x="13456" y="21616"/>
                  </a:cubicBezTo>
                  <a:cubicBezTo>
                    <a:pt x="13112" y="21718"/>
                    <a:pt x="12735" y="21852"/>
                    <a:pt x="12340" y="21961"/>
                  </a:cubicBezTo>
                  <a:cubicBezTo>
                    <a:pt x="10502" y="22548"/>
                    <a:pt x="8454" y="23186"/>
                    <a:pt x="7606" y="24832"/>
                  </a:cubicBezTo>
                  <a:cubicBezTo>
                    <a:pt x="6304" y="27333"/>
                    <a:pt x="8326" y="29827"/>
                    <a:pt x="9947" y="31824"/>
                  </a:cubicBezTo>
                  <a:cubicBezTo>
                    <a:pt x="10368" y="32328"/>
                    <a:pt x="10745" y="32807"/>
                    <a:pt x="11064" y="33260"/>
                  </a:cubicBezTo>
                  <a:cubicBezTo>
                    <a:pt x="12416" y="35174"/>
                    <a:pt x="12525" y="37088"/>
                    <a:pt x="12340" y="39053"/>
                  </a:cubicBezTo>
                  <a:cubicBezTo>
                    <a:pt x="12282" y="39582"/>
                    <a:pt x="12231" y="40118"/>
                    <a:pt x="12180" y="40648"/>
                  </a:cubicBezTo>
                  <a:cubicBezTo>
                    <a:pt x="12072" y="41420"/>
                    <a:pt x="11963" y="42217"/>
                    <a:pt x="11938" y="43040"/>
                  </a:cubicBezTo>
                  <a:cubicBezTo>
                    <a:pt x="11804" y="45165"/>
                    <a:pt x="12550" y="46951"/>
                    <a:pt x="13877" y="47774"/>
                  </a:cubicBezTo>
                  <a:cubicBezTo>
                    <a:pt x="14490" y="48144"/>
                    <a:pt x="15211" y="48329"/>
                    <a:pt x="15983" y="48329"/>
                  </a:cubicBezTo>
                  <a:cubicBezTo>
                    <a:pt x="16672" y="48329"/>
                    <a:pt x="17386" y="48195"/>
                    <a:pt x="18133" y="47934"/>
                  </a:cubicBezTo>
                  <a:lnTo>
                    <a:pt x="18133" y="47934"/>
                  </a:lnTo>
                  <a:cubicBezTo>
                    <a:pt x="17865" y="48036"/>
                    <a:pt x="17603" y="48170"/>
                    <a:pt x="17335" y="48278"/>
                  </a:cubicBezTo>
                  <a:cubicBezTo>
                    <a:pt x="16487" y="48597"/>
                    <a:pt x="15664" y="48782"/>
                    <a:pt x="14892" y="48782"/>
                  </a:cubicBezTo>
                  <a:cubicBezTo>
                    <a:pt x="14037" y="48782"/>
                    <a:pt x="13297" y="48572"/>
                    <a:pt x="12684" y="48170"/>
                  </a:cubicBezTo>
                  <a:cubicBezTo>
                    <a:pt x="11619" y="47506"/>
                    <a:pt x="10585" y="45860"/>
                    <a:pt x="10770" y="43308"/>
                  </a:cubicBezTo>
                  <a:cubicBezTo>
                    <a:pt x="10847" y="42453"/>
                    <a:pt x="10955" y="41605"/>
                    <a:pt x="11089" y="40807"/>
                  </a:cubicBezTo>
                  <a:cubicBezTo>
                    <a:pt x="11166" y="40220"/>
                    <a:pt x="11249" y="39640"/>
                    <a:pt x="11300" y="39053"/>
                  </a:cubicBezTo>
                  <a:cubicBezTo>
                    <a:pt x="11517" y="37005"/>
                    <a:pt x="11434" y="34989"/>
                    <a:pt x="10049" y="32915"/>
                  </a:cubicBezTo>
                  <a:cubicBezTo>
                    <a:pt x="9730" y="32437"/>
                    <a:pt x="9335" y="31926"/>
                    <a:pt x="8907" y="31371"/>
                  </a:cubicBezTo>
                  <a:cubicBezTo>
                    <a:pt x="7261" y="29298"/>
                    <a:pt x="5213" y="26695"/>
                    <a:pt x="6597" y="24168"/>
                  </a:cubicBezTo>
                  <a:cubicBezTo>
                    <a:pt x="7472" y="22516"/>
                    <a:pt x="9628" y="21910"/>
                    <a:pt x="11517" y="21348"/>
                  </a:cubicBezTo>
                  <a:cubicBezTo>
                    <a:pt x="11938" y="21214"/>
                    <a:pt x="12340" y="21112"/>
                    <a:pt x="12684" y="20978"/>
                  </a:cubicBezTo>
                  <a:cubicBezTo>
                    <a:pt x="13590" y="20685"/>
                    <a:pt x="14388" y="20181"/>
                    <a:pt x="15077" y="19517"/>
                  </a:cubicBezTo>
                  <a:cubicBezTo>
                    <a:pt x="16034" y="18528"/>
                    <a:pt x="16780" y="17201"/>
                    <a:pt x="17335" y="15498"/>
                  </a:cubicBezTo>
                  <a:cubicBezTo>
                    <a:pt x="17469" y="15077"/>
                    <a:pt x="17578" y="14675"/>
                    <a:pt x="17705" y="14254"/>
                  </a:cubicBezTo>
                  <a:cubicBezTo>
                    <a:pt x="18216" y="12499"/>
                    <a:pt x="18745" y="10687"/>
                    <a:pt x="19938" y="9309"/>
                  </a:cubicBezTo>
                  <a:cubicBezTo>
                    <a:pt x="20391" y="8799"/>
                    <a:pt x="20895" y="8378"/>
                    <a:pt x="21457" y="8059"/>
                  </a:cubicBezTo>
                  <a:cubicBezTo>
                    <a:pt x="22414" y="7497"/>
                    <a:pt x="23530" y="7235"/>
                    <a:pt x="24832" y="7235"/>
                  </a:cubicBezTo>
                  <a:lnTo>
                    <a:pt x="24857" y="7235"/>
                  </a:lnTo>
                  <a:cubicBezTo>
                    <a:pt x="26669" y="7235"/>
                    <a:pt x="28551" y="7740"/>
                    <a:pt x="30363" y="8295"/>
                  </a:cubicBezTo>
                  <a:cubicBezTo>
                    <a:pt x="31135" y="8511"/>
                    <a:pt x="31850" y="8614"/>
                    <a:pt x="32513" y="8614"/>
                  </a:cubicBezTo>
                  <a:cubicBezTo>
                    <a:pt x="34670" y="8614"/>
                    <a:pt x="36367" y="7554"/>
                    <a:pt x="38121" y="6464"/>
                  </a:cubicBezTo>
                  <a:cubicBezTo>
                    <a:pt x="38574" y="6196"/>
                    <a:pt x="39027" y="5928"/>
                    <a:pt x="39480" y="5666"/>
                  </a:cubicBezTo>
                  <a:cubicBezTo>
                    <a:pt x="40705" y="4945"/>
                    <a:pt x="41847" y="4492"/>
                    <a:pt x="42964" y="4256"/>
                  </a:cubicBezTo>
                  <a:cubicBezTo>
                    <a:pt x="43493" y="4148"/>
                    <a:pt x="43997" y="4097"/>
                    <a:pt x="44501" y="4097"/>
                  </a:cubicBezTo>
                  <a:cubicBezTo>
                    <a:pt x="44954" y="4097"/>
                    <a:pt x="45433" y="4148"/>
                    <a:pt x="45886" y="4256"/>
                  </a:cubicBezTo>
                  <a:cubicBezTo>
                    <a:pt x="49420" y="4945"/>
                    <a:pt x="49286" y="7816"/>
                    <a:pt x="49127" y="10821"/>
                  </a:cubicBezTo>
                  <a:cubicBezTo>
                    <a:pt x="48999" y="12920"/>
                    <a:pt x="48891" y="15077"/>
                    <a:pt x="50084" y="16512"/>
                  </a:cubicBezTo>
                  <a:cubicBezTo>
                    <a:pt x="51175" y="17788"/>
                    <a:pt x="52744" y="18184"/>
                    <a:pt x="54288" y="18611"/>
                  </a:cubicBezTo>
                  <a:cubicBezTo>
                    <a:pt x="55188" y="18847"/>
                    <a:pt x="56094" y="19090"/>
                    <a:pt x="56840" y="19517"/>
                  </a:cubicBezTo>
                  <a:cubicBezTo>
                    <a:pt x="57931" y="20123"/>
                    <a:pt x="58697" y="21112"/>
                    <a:pt x="58780" y="23077"/>
                  </a:cubicBezTo>
                  <a:cubicBezTo>
                    <a:pt x="58831" y="24991"/>
                    <a:pt x="58059" y="26535"/>
                    <a:pt x="57236" y="28130"/>
                  </a:cubicBezTo>
                  <a:cubicBezTo>
                    <a:pt x="56177" y="30255"/>
                    <a:pt x="55060" y="32462"/>
                    <a:pt x="55775" y="35729"/>
                  </a:cubicBezTo>
                  <a:cubicBezTo>
                    <a:pt x="55934" y="36475"/>
                    <a:pt x="56177" y="37222"/>
                    <a:pt x="56439" y="37936"/>
                  </a:cubicBezTo>
                  <a:cubicBezTo>
                    <a:pt x="56572" y="38306"/>
                    <a:pt x="56706" y="38683"/>
                    <a:pt x="56815" y="39053"/>
                  </a:cubicBezTo>
                  <a:cubicBezTo>
                    <a:pt x="57102" y="40035"/>
                    <a:pt x="57319" y="40992"/>
                    <a:pt x="57236" y="42058"/>
                  </a:cubicBezTo>
                  <a:cubicBezTo>
                    <a:pt x="57134" y="43653"/>
                    <a:pt x="56655" y="44769"/>
                    <a:pt x="55800" y="45484"/>
                  </a:cubicBezTo>
                  <a:cubicBezTo>
                    <a:pt x="54869" y="46281"/>
                    <a:pt x="53542" y="46498"/>
                    <a:pt x="52055" y="46498"/>
                  </a:cubicBezTo>
                  <a:cubicBezTo>
                    <a:pt x="51073" y="46498"/>
                    <a:pt x="50033" y="46390"/>
                    <a:pt x="48999" y="46313"/>
                  </a:cubicBezTo>
                  <a:cubicBezTo>
                    <a:pt x="47959" y="46205"/>
                    <a:pt x="46894" y="46096"/>
                    <a:pt x="45911" y="46096"/>
                  </a:cubicBezTo>
                  <a:cubicBezTo>
                    <a:pt x="44820" y="46096"/>
                    <a:pt x="43812" y="46230"/>
                    <a:pt x="42964" y="46600"/>
                  </a:cubicBezTo>
                  <a:lnTo>
                    <a:pt x="42964" y="46760"/>
                  </a:lnTo>
                  <a:cubicBezTo>
                    <a:pt x="43812" y="46390"/>
                    <a:pt x="44820" y="46256"/>
                    <a:pt x="45911" y="46256"/>
                  </a:cubicBezTo>
                  <a:cubicBezTo>
                    <a:pt x="46894" y="46256"/>
                    <a:pt x="47959" y="46364"/>
                    <a:pt x="48967" y="46441"/>
                  </a:cubicBezTo>
                  <a:cubicBezTo>
                    <a:pt x="50007" y="46549"/>
                    <a:pt x="51073" y="46658"/>
                    <a:pt x="52055" y="46658"/>
                  </a:cubicBezTo>
                  <a:cubicBezTo>
                    <a:pt x="53567" y="46658"/>
                    <a:pt x="54926" y="46415"/>
                    <a:pt x="55909" y="45592"/>
                  </a:cubicBezTo>
                  <a:cubicBezTo>
                    <a:pt x="56783" y="44846"/>
                    <a:pt x="57262" y="43704"/>
                    <a:pt x="57396" y="42058"/>
                  </a:cubicBezTo>
                  <a:cubicBezTo>
                    <a:pt x="57478" y="40992"/>
                    <a:pt x="57262" y="40010"/>
                    <a:pt x="56974" y="39053"/>
                  </a:cubicBezTo>
                  <a:cubicBezTo>
                    <a:pt x="56840" y="38657"/>
                    <a:pt x="56706" y="38281"/>
                    <a:pt x="56572" y="37885"/>
                  </a:cubicBezTo>
                  <a:cubicBezTo>
                    <a:pt x="56336" y="37164"/>
                    <a:pt x="56068" y="36450"/>
                    <a:pt x="55909" y="35703"/>
                  </a:cubicBezTo>
                  <a:cubicBezTo>
                    <a:pt x="55220" y="32462"/>
                    <a:pt x="56305" y="30306"/>
                    <a:pt x="57370" y="28207"/>
                  </a:cubicBezTo>
                  <a:cubicBezTo>
                    <a:pt x="58193" y="26561"/>
                    <a:pt x="58991" y="25017"/>
                    <a:pt x="58914" y="23077"/>
                  </a:cubicBezTo>
                  <a:cubicBezTo>
                    <a:pt x="58857" y="21163"/>
                    <a:pt x="58142" y="20155"/>
                    <a:pt x="57134" y="19517"/>
                  </a:cubicBezTo>
                  <a:cubicBezTo>
                    <a:pt x="56336" y="18981"/>
                    <a:pt x="55348" y="18720"/>
                    <a:pt x="54314" y="18452"/>
                  </a:cubicBezTo>
                  <a:cubicBezTo>
                    <a:pt x="52827" y="18050"/>
                    <a:pt x="51258" y="17654"/>
                    <a:pt x="50218" y="16404"/>
                  </a:cubicBezTo>
                  <a:cubicBezTo>
                    <a:pt x="49050" y="15019"/>
                    <a:pt x="49159" y="12895"/>
                    <a:pt x="49261" y="10847"/>
                  </a:cubicBezTo>
                  <a:cubicBezTo>
                    <a:pt x="49420" y="7899"/>
                    <a:pt x="49580" y="4843"/>
                    <a:pt x="45911" y="4097"/>
                  </a:cubicBezTo>
                  <a:cubicBezTo>
                    <a:pt x="45458" y="4014"/>
                    <a:pt x="44980" y="3963"/>
                    <a:pt x="44501" y="3963"/>
                  </a:cubicBezTo>
                  <a:cubicBezTo>
                    <a:pt x="43997" y="3963"/>
                    <a:pt x="43493" y="4014"/>
                    <a:pt x="42964" y="4122"/>
                  </a:cubicBezTo>
                  <a:cubicBezTo>
                    <a:pt x="41822" y="4333"/>
                    <a:pt x="40648" y="4811"/>
                    <a:pt x="39397" y="5532"/>
                  </a:cubicBezTo>
                  <a:cubicBezTo>
                    <a:pt x="38951" y="5800"/>
                    <a:pt x="38498" y="6062"/>
                    <a:pt x="38045" y="6330"/>
                  </a:cubicBezTo>
                  <a:cubicBezTo>
                    <a:pt x="36316" y="7421"/>
                    <a:pt x="34644" y="8454"/>
                    <a:pt x="32513" y="8454"/>
                  </a:cubicBezTo>
                  <a:cubicBezTo>
                    <a:pt x="31850" y="8454"/>
                    <a:pt x="31161" y="8378"/>
                    <a:pt x="30414" y="8135"/>
                  </a:cubicBezTo>
                  <a:cubicBezTo>
                    <a:pt x="28609" y="7606"/>
                    <a:pt x="26695" y="7076"/>
                    <a:pt x="24857" y="7076"/>
                  </a:cubicBezTo>
                  <a:lnTo>
                    <a:pt x="24832" y="7076"/>
                  </a:lnTo>
                  <a:cubicBezTo>
                    <a:pt x="23530" y="7076"/>
                    <a:pt x="22414" y="7338"/>
                    <a:pt x="21457" y="7873"/>
                  </a:cubicBezTo>
                  <a:cubicBezTo>
                    <a:pt x="20844" y="8218"/>
                    <a:pt x="20315" y="8671"/>
                    <a:pt x="19836" y="9226"/>
                  </a:cubicBezTo>
                  <a:cubicBezTo>
                    <a:pt x="18611" y="10611"/>
                    <a:pt x="18082" y="12442"/>
                    <a:pt x="17546" y="14222"/>
                  </a:cubicBezTo>
                  <a:cubicBezTo>
                    <a:pt x="17444" y="14624"/>
                    <a:pt x="17310" y="15051"/>
                    <a:pt x="17176" y="15447"/>
                  </a:cubicBezTo>
                  <a:cubicBezTo>
                    <a:pt x="16646" y="17201"/>
                    <a:pt x="15849" y="18560"/>
                    <a:pt x="14834" y="19517"/>
                  </a:cubicBezTo>
                  <a:cubicBezTo>
                    <a:pt x="14196" y="20123"/>
                    <a:pt x="13482" y="20551"/>
                    <a:pt x="12659" y="20844"/>
                  </a:cubicBezTo>
                  <a:cubicBezTo>
                    <a:pt x="12282" y="20953"/>
                    <a:pt x="11887" y="21080"/>
                    <a:pt x="11485" y="21189"/>
                  </a:cubicBezTo>
                  <a:cubicBezTo>
                    <a:pt x="9545" y="21776"/>
                    <a:pt x="7369" y="22414"/>
                    <a:pt x="6464" y="24111"/>
                  </a:cubicBezTo>
                  <a:cubicBezTo>
                    <a:pt x="5054" y="26720"/>
                    <a:pt x="7127" y="29349"/>
                    <a:pt x="8773" y="31480"/>
                  </a:cubicBezTo>
                  <a:cubicBezTo>
                    <a:pt x="9201" y="32009"/>
                    <a:pt x="9603" y="32513"/>
                    <a:pt x="9922" y="32992"/>
                  </a:cubicBezTo>
                  <a:cubicBezTo>
                    <a:pt x="11274" y="35040"/>
                    <a:pt x="11357" y="37005"/>
                    <a:pt x="11140" y="39053"/>
                  </a:cubicBezTo>
                  <a:cubicBezTo>
                    <a:pt x="11089" y="39640"/>
                    <a:pt x="11006" y="40195"/>
                    <a:pt x="10930" y="40782"/>
                  </a:cubicBezTo>
                  <a:cubicBezTo>
                    <a:pt x="10821" y="41579"/>
                    <a:pt x="10687" y="42428"/>
                    <a:pt x="10636" y="43283"/>
                  </a:cubicBezTo>
                  <a:cubicBezTo>
                    <a:pt x="10451" y="45541"/>
                    <a:pt x="11198" y="47398"/>
                    <a:pt x="12601" y="48304"/>
                  </a:cubicBezTo>
                  <a:cubicBezTo>
                    <a:pt x="13239" y="48706"/>
                    <a:pt x="14011" y="48916"/>
                    <a:pt x="14892" y="48916"/>
                  </a:cubicBezTo>
                  <a:cubicBezTo>
                    <a:pt x="15664" y="48916"/>
                    <a:pt x="16487" y="48757"/>
                    <a:pt x="17310" y="48438"/>
                  </a:cubicBezTo>
                  <a:lnTo>
                    <a:pt x="17310" y="48438"/>
                  </a:lnTo>
                  <a:cubicBezTo>
                    <a:pt x="16965" y="48597"/>
                    <a:pt x="16621" y="48757"/>
                    <a:pt x="16270" y="48891"/>
                  </a:cubicBezTo>
                  <a:cubicBezTo>
                    <a:pt x="15396" y="49210"/>
                    <a:pt x="14573" y="49369"/>
                    <a:pt x="13775" y="49369"/>
                  </a:cubicBezTo>
                  <a:cubicBezTo>
                    <a:pt x="12869" y="49369"/>
                    <a:pt x="12046" y="49152"/>
                    <a:pt x="11383" y="48706"/>
                  </a:cubicBezTo>
                  <a:cubicBezTo>
                    <a:pt x="9730" y="47589"/>
                    <a:pt x="9309" y="45324"/>
                    <a:pt x="9469" y="43570"/>
                  </a:cubicBezTo>
                  <a:cubicBezTo>
                    <a:pt x="9571" y="42670"/>
                    <a:pt x="9705" y="41790"/>
                    <a:pt x="9839" y="40941"/>
                  </a:cubicBezTo>
                  <a:cubicBezTo>
                    <a:pt x="9947" y="40303"/>
                    <a:pt x="10049" y="39691"/>
                    <a:pt x="10107" y="39053"/>
                  </a:cubicBezTo>
                  <a:cubicBezTo>
                    <a:pt x="10368" y="36928"/>
                    <a:pt x="10292" y="34855"/>
                    <a:pt x="8907" y="32673"/>
                  </a:cubicBezTo>
                  <a:cubicBezTo>
                    <a:pt x="8563" y="32169"/>
                    <a:pt x="8167" y="31607"/>
                    <a:pt x="7740" y="31052"/>
                  </a:cubicBezTo>
                  <a:cubicBezTo>
                    <a:pt x="6062" y="28819"/>
                    <a:pt x="3963" y="26057"/>
                    <a:pt x="5424" y="23447"/>
                  </a:cubicBezTo>
                  <a:cubicBezTo>
                    <a:pt x="6412" y="21750"/>
                    <a:pt x="8671" y="21112"/>
                    <a:pt x="10662" y="20576"/>
                  </a:cubicBezTo>
                  <a:cubicBezTo>
                    <a:pt x="11089" y="20442"/>
                    <a:pt x="11517" y="20340"/>
                    <a:pt x="11887" y="20206"/>
                  </a:cubicBezTo>
                  <a:cubicBezTo>
                    <a:pt x="12442" y="20047"/>
                    <a:pt x="12952" y="19804"/>
                    <a:pt x="13399" y="19517"/>
                  </a:cubicBezTo>
                  <a:cubicBezTo>
                    <a:pt x="14917" y="18528"/>
                    <a:pt x="16059" y="16882"/>
                    <a:pt x="16857" y="14541"/>
                  </a:cubicBezTo>
                  <a:cubicBezTo>
                    <a:pt x="16991" y="14120"/>
                    <a:pt x="17125" y="13692"/>
                    <a:pt x="17259" y="13265"/>
                  </a:cubicBezTo>
                  <a:cubicBezTo>
                    <a:pt x="17839" y="11434"/>
                    <a:pt x="18426" y="9545"/>
                    <a:pt x="19702" y="8135"/>
                  </a:cubicBezTo>
                  <a:cubicBezTo>
                    <a:pt x="20232" y="7554"/>
                    <a:pt x="20819" y="7102"/>
                    <a:pt x="21457" y="6757"/>
                  </a:cubicBezTo>
                  <a:cubicBezTo>
                    <a:pt x="22388" y="6278"/>
                    <a:pt x="23479" y="6036"/>
                    <a:pt x="24698" y="6036"/>
                  </a:cubicBezTo>
                  <a:lnTo>
                    <a:pt x="24883" y="6036"/>
                  </a:lnTo>
                  <a:cubicBezTo>
                    <a:pt x="26771" y="6062"/>
                    <a:pt x="28768" y="6649"/>
                    <a:pt x="30625" y="7235"/>
                  </a:cubicBezTo>
                  <a:cubicBezTo>
                    <a:pt x="31480" y="7497"/>
                    <a:pt x="32277" y="7631"/>
                    <a:pt x="32992" y="7631"/>
                  </a:cubicBezTo>
                  <a:cubicBezTo>
                    <a:pt x="35199" y="7631"/>
                    <a:pt x="36954" y="6566"/>
                    <a:pt x="38791" y="5481"/>
                  </a:cubicBezTo>
                  <a:cubicBezTo>
                    <a:pt x="39270" y="5213"/>
                    <a:pt x="39748" y="4920"/>
                    <a:pt x="40227" y="4652"/>
                  </a:cubicBezTo>
                  <a:cubicBezTo>
                    <a:pt x="41184" y="4122"/>
                    <a:pt x="42083" y="3752"/>
                    <a:pt x="42964" y="3484"/>
                  </a:cubicBezTo>
                  <a:cubicBezTo>
                    <a:pt x="43787" y="3248"/>
                    <a:pt x="44610" y="3114"/>
                    <a:pt x="45382" y="3114"/>
                  </a:cubicBezTo>
                  <a:cubicBezTo>
                    <a:pt x="45911" y="3114"/>
                    <a:pt x="46447" y="3191"/>
                    <a:pt x="46977" y="3299"/>
                  </a:cubicBezTo>
                  <a:cubicBezTo>
                    <a:pt x="50671" y="4097"/>
                    <a:pt x="50460" y="7102"/>
                    <a:pt x="50218" y="10266"/>
                  </a:cubicBezTo>
                  <a:cubicBezTo>
                    <a:pt x="50084" y="12442"/>
                    <a:pt x="49924" y="14700"/>
                    <a:pt x="51149" y="16219"/>
                  </a:cubicBezTo>
                  <a:cubicBezTo>
                    <a:pt x="52266" y="17571"/>
                    <a:pt x="53912" y="18024"/>
                    <a:pt x="55481" y="18477"/>
                  </a:cubicBezTo>
                  <a:cubicBezTo>
                    <a:pt x="56464" y="18745"/>
                    <a:pt x="57421" y="19039"/>
                    <a:pt x="58219" y="19517"/>
                  </a:cubicBezTo>
                  <a:cubicBezTo>
                    <a:pt x="59310" y="20181"/>
                    <a:pt x="60082" y="21240"/>
                    <a:pt x="60107" y="23262"/>
                  </a:cubicBezTo>
                  <a:cubicBezTo>
                    <a:pt x="60164" y="25259"/>
                    <a:pt x="59310" y="26854"/>
                    <a:pt x="58435" y="28526"/>
                  </a:cubicBezTo>
                  <a:cubicBezTo>
                    <a:pt x="57262" y="30733"/>
                    <a:pt x="56043" y="32992"/>
                    <a:pt x="56732" y="36450"/>
                  </a:cubicBezTo>
                  <a:cubicBezTo>
                    <a:pt x="56891" y="37247"/>
                    <a:pt x="57159" y="38019"/>
                    <a:pt x="57396" y="38759"/>
                  </a:cubicBezTo>
                  <a:cubicBezTo>
                    <a:pt x="57421" y="38868"/>
                    <a:pt x="57453" y="38976"/>
                    <a:pt x="57504" y="39053"/>
                  </a:cubicBezTo>
                  <a:cubicBezTo>
                    <a:pt x="57931" y="40380"/>
                    <a:pt x="58301" y="41656"/>
                    <a:pt x="58167" y="43091"/>
                  </a:cubicBezTo>
                  <a:cubicBezTo>
                    <a:pt x="58008" y="44769"/>
                    <a:pt x="57504" y="45937"/>
                    <a:pt x="56598" y="46658"/>
                  </a:cubicBezTo>
                  <a:cubicBezTo>
                    <a:pt x="55667" y="47430"/>
                    <a:pt x="54339" y="47666"/>
                    <a:pt x="52904" y="47666"/>
                  </a:cubicBezTo>
                  <a:cubicBezTo>
                    <a:pt x="51787" y="47666"/>
                    <a:pt x="50620" y="47532"/>
                    <a:pt x="49446" y="47398"/>
                  </a:cubicBezTo>
                  <a:cubicBezTo>
                    <a:pt x="48278" y="47270"/>
                    <a:pt x="47085" y="47136"/>
                    <a:pt x="45969" y="47136"/>
                  </a:cubicBezTo>
                  <a:cubicBezTo>
                    <a:pt x="44852" y="47136"/>
                    <a:pt x="43812" y="47270"/>
                    <a:pt x="42964" y="47666"/>
                  </a:cubicBezTo>
                  <a:lnTo>
                    <a:pt x="42964" y="47851"/>
                  </a:lnTo>
                  <a:cubicBezTo>
                    <a:pt x="43812" y="47430"/>
                    <a:pt x="44852" y="47296"/>
                    <a:pt x="45969" y="47296"/>
                  </a:cubicBezTo>
                  <a:cubicBezTo>
                    <a:pt x="47085" y="47296"/>
                    <a:pt x="48278" y="47430"/>
                    <a:pt x="49420" y="47557"/>
                  </a:cubicBezTo>
                  <a:cubicBezTo>
                    <a:pt x="50620" y="47691"/>
                    <a:pt x="51787" y="47825"/>
                    <a:pt x="52904" y="47825"/>
                  </a:cubicBezTo>
                  <a:cubicBezTo>
                    <a:pt x="54365" y="47825"/>
                    <a:pt x="55724" y="47589"/>
                    <a:pt x="56706" y="46792"/>
                  </a:cubicBezTo>
                  <a:cubicBezTo>
                    <a:pt x="57638" y="46020"/>
                    <a:pt x="58167" y="44820"/>
                    <a:pt x="58327" y="43123"/>
                  </a:cubicBezTo>
                  <a:cubicBezTo>
                    <a:pt x="58461" y="41688"/>
                    <a:pt x="58059" y="40329"/>
                    <a:pt x="57638" y="39053"/>
                  </a:cubicBezTo>
                  <a:cubicBezTo>
                    <a:pt x="57612" y="38944"/>
                    <a:pt x="57581" y="38842"/>
                    <a:pt x="57529" y="38734"/>
                  </a:cubicBezTo>
                  <a:cubicBezTo>
                    <a:pt x="57293" y="37962"/>
                    <a:pt x="57051" y="37190"/>
                    <a:pt x="56891" y="36424"/>
                  </a:cubicBezTo>
                  <a:cubicBezTo>
                    <a:pt x="56202" y="33017"/>
                    <a:pt x="57396" y="30784"/>
                    <a:pt x="58569" y="28609"/>
                  </a:cubicBezTo>
                  <a:cubicBezTo>
                    <a:pt x="59444" y="26905"/>
                    <a:pt x="60292" y="25310"/>
                    <a:pt x="60267" y="23262"/>
                  </a:cubicBezTo>
                  <a:cubicBezTo>
                    <a:pt x="60215" y="21272"/>
                    <a:pt x="59526" y="20181"/>
                    <a:pt x="58487" y="19517"/>
                  </a:cubicBezTo>
                  <a:cubicBezTo>
                    <a:pt x="57663" y="18930"/>
                    <a:pt x="56598" y="18637"/>
                    <a:pt x="55539" y="18343"/>
                  </a:cubicBezTo>
                  <a:cubicBezTo>
                    <a:pt x="53969" y="17890"/>
                    <a:pt x="52349" y="17444"/>
                    <a:pt x="51258" y="16110"/>
                  </a:cubicBezTo>
                  <a:cubicBezTo>
                    <a:pt x="50058" y="14649"/>
                    <a:pt x="50218" y="12416"/>
                    <a:pt x="50377" y="10266"/>
                  </a:cubicBezTo>
                  <a:cubicBezTo>
                    <a:pt x="50594" y="7178"/>
                    <a:pt x="50830" y="3988"/>
                    <a:pt x="47002" y="3140"/>
                  </a:cubicBezTo>
                  <a:cubicBezTo>
                    <a:pt x="46473" y="3031"/>
                    <a:pt x="45937" y="2980"/>
                    <a:pt x="45382" y="2980"/>
                  </a:cubicBezTo>
                  <a:cubicBezTo>
                    <a:pt x="44610" y="2980"/>
                    <a:pt x="43787" y="3088"/>
                    <a:pt x="42964" y="3325"/>
                  </a:cubicBezTo>
                  <a:cubicBezTo>
                    <a:pt x="42058" y="3592"/>
                    <a:pt x="41126" y="3988"/>
                    <a:pt x="40144" y="4524"/>
                  </a:cubicBezTo>
                  <a:cubicBezTo>
                    <a:pt x="39665" y="4786"/>
                    <a:pt x="39187" y="5079"/>
                    <a:pt x="38734" y="5347"/>
                  </a:cubicBezTo>
                  <a:cubicBezTo>
                    <a:pt x="36903" y="6438"/>
                    <a:pt x="35174" y="7472"/>
                    <a:pt x="32992" y="7472"/>
                  </a:cubicBezTo>
                  <a:cubicBezTo>
                    <a:pt x="32277" y="7472"/>
                    <a:pt x="31505" y="7363"/>
                    <a:pt x="30682" y="7102"/>
                  </a:cubicBezTo>
                  <a:cubicBezTo>
                    <a:pt x="28794" y="6515"/>
                    <a:pt x="26797" y="5928"/>
                    <a:pt x="24883" y="5877"/>
                  </a:cubicBezTo>
                  <a:lnTo>
                    <a:pt x="24698" y="5877"/>
                  </a:lnTo>
                  <a:cubicBezTo>
                    <a:pt x="23479" y="5877"/>
                    <a:pt x="22388" y="6119"/>
                    <a:pt x="21457" y="6597"/>
                  </a:cubicBezTo>
                  <a:cubicBezTo>
                    <a:pt x="20768" y="6942"/>
                    <a:pt x="20155" y="7421"/>
                    <a:pt x="19594" y="8033"/>
                  </a:cubicBezTo>
                  <a:cubicBezTo>
                    <a:pt x="18292" y="9468"/>
                    <a:pt x="17680" y="11383"/>
                    <a:pt x="17125" y="13214"/>
                  </a:cubicBezTo>
                  <a:cubicBezTo>
                    <a:pt x="16991" y="13641"/>
                    <a:pt x="16857" y="14094"/>
                    <a:pt x="16697" y="14515"/>
                  </a:cubicBezTo>
                  <a:cubicBezTo>
                    <a:pt x="15900" y="16882"/>
                    <a:pt x="14707" y="18560"/>
                    <a:pt x="13137" y="19517"/>
                  </a:cubicBezTo>
                  <a:cubicBezTo>
                    <a:pt x="12710" y="19728"/>
                    <a:pt x="12314" y="19938"/>
                    <a:pt x="11861" y="20072"/>
                  </a:cubicBezTo>
                  <a:cubicBezTo>
                    <a:pt x="11459" y="20181"/>
                    <a:pt x="11064" y="20315"/>
                    <a:pt x="10611" y="20417"/>
                  </a:cubicBezTo>
                  <a:cubicBezTo>
                    <a:pt x="8588" y="20978"/>
                    <a:pt x="6304" y="21616"/>
                    <a:pt x="5321" y="23371"/>
                  </a:cubicBezTo>
                  <a:cubicBezTo>
                    <a:pt x="3778" y="26082"/>
                    <a:pt x="5902" y="28870"/>
                    <a:pt x="7606" y="31129"/>
                  </a:cubicBezTo>
                  <a:cubicBezTo>
                    <a:pt x="8033" y="31716"/>
                    <a:pt x="8454" y="32245"/>
                    <a:pt x="8773" y="32756"/>
                  </a:cubicBezTo>
                  <a:cubicBezTo>
                    <a:pt x="10158" y="34880"/>
                    <a:pt x="10209" y="36954"/>
                    <a:pt x="9973" y="39053"/>
                  </a:cubicBezTo>
                  <a:cubicBezTo>
                    <a:pt x="9890" y="39665"/>
                    <a:pt x="9788" y="40303"/>
                    <a:pt x="9679" y="40916"/>
                  </a:cubicBezTo>
                  <a:cubicBezTo>
                    <a:pt x="9545" y="41764"/>
                    <a:pt x="9411" y="42645"/>
                    <a:pt x="9335" y="43544"/>
                  </a:cubicBezTo>
                  <a:cubicBezTo>
                    <a:pt x="9124" y="45886"/>
                    <a:pt x="9839" y="47851"/>
                    <a:pt x="11300" y="48833"/>
                  </a:cubicBezTo>
                  <a:cubicBezTo>
                    <a:pt x="11995" y="49286"/>
                    <a:pt x="12844" y="49529"/>
                    <a:pt x="13775" y="49529"/>
                  </a:cubicBezTo>
                  <a:cubicBezTo>
                    <a:pt x="14573" y="49529"/>
                    <a:pt x="15447" y="49344"/>
                    <a:pt x="16327" y="49025"/>
                  </a:cubicBezTo>
                  <a:cubicBezTo>
                    <a:pt x="16404" y="48993"/>
                    <a:pt x="16487" y="48967"/>
                    <a:pt x="16563" y="48942"/>
                  </a:cubicBezTo>
                  <a:lnTo>
                    <a:pt x="16563" y="48942"/>
                  </a:lnTo>
                  <a:cubicBezTo>
                    <a:pt x="16110" y="49152"/>
                    <a:pt x="15664" y="49344"/>
                    <a:pt x="15211" y="49503"/>
                  </a:cubicBezTo>
                  <a:cubicBezTo>
                    <a:pt x="14330" y="49822"/>
                    <a:pt x="13482" y="49950"/>
                    <a:pt x="12684" y="49950"/>
                  </a:cubicBezTo>
                  <a:cubicBezTo>
                    <a:pt x="11676" y="49950"/>
                    <a:pt x="10796" y="49714"/>
                    <a:pt x="10081" y="49235"/>
                  </a:cubicBezTo>
                  <a:cubicBezTo>
                    <a:pt x="9309" y="48706"/>
                    <a:pt x="8748" y="47876"/>
                    <a:pt x="8429" y="46843"/>
                  </a:cubicBezTo>
                  <a:cubicBezTo>
                    <a:pt x="8135" y="45937"/>
                    <a:pt x="8059" y="44878"/>
                    <a:pt x="8193" y="43812"/>
                  </a:cubicBezTo>
                  <a:cubicBezTo>
                    <a:pt x="8269" y="42881"/>
                    <a:pt x="8454" y="41975"/>
                    <a:pt x="8588" y="41101"/>
                  </a:cubicBezTo>
                  <a:cubicBezTo>
                    <a:pt x="8722" y="40412"/>
                    <a:pt x="8831" y="39716"/>
                    <a:pt x="8933" y="39053"/>
                  </a:cubicBezTo>
                  <a:cubicBezTo>
                    <a:pt x="9226" y="36845"/>
                    <a:pt x="9175" y="34695"/>
                    <a:pt x="7765" y="32437"/>
                  </a:cubicBezTo>
                  <a:cubicBezTo>
                    <a:pt x="7421" y="31901"/>
                    <a:pt x="6993" y="31320"/>
                    <a:pt x="6572" y="30708"/>
                  </a:cubicBezTo>
                  <a:cubicBezTo>
                    <a:pt x="4843" y="28366"/>
                    <a:pt x="2712" y="25444"/>
                    <a:pt x="4282" y="22733"/>
                  </a:cubicBezTo>
                  <a:cubicBezTo>
                    <a:pt x="5321" y="20953"/>
                    <a:pt x="7714" y="20340"/>
                    <a:pt x="9788" y="19804"/>
                  </a:cubicBezTo>
                  <a:cubicBezTo>
                    <a:pt x="10183" y="19702"/>
                    <a:pt x="10560" y="19594"/>
                    <a:pt x="10904" y="19517"/>
                  </a:cubicBezTo>
                  <a:cubicBezTo>
                    <a:pt x="10981" y="19485"/>
                    <a:pt x="11038" y="19460"/>
                    <a:pt x="11089" y="19434"/>
                  </a:cubicBezTo>
                  <a:cubicBezTo>
                    <a:pt x="13482" y="18745"/>
                    <a:pt x="15236" y="16774"/>
                    <a:pt x="16378" y="13616"/>
                  </a:cubicBezTo>
                  <a:cubicBezTo>
                    <a:pt x="16512" y="13163"/>
                    <a:pt x="16672" y="12710"/>
                    <a:pt x="16831" y="12282"/>
                  </a:cubicBezTo>
                  <a:cubicBezTo>
                    <a:pt x="17444" y="10368"/>
                    <a:pt x="18107" y="8403"/>
                    <a:pt x="19460" y="6942"/>
                  </a:cubicBezTo>
                  <a:cubicBezTo>
                    <a:pt x="20047" y="6304"/>
                    <a:pt x="20710" y="5825"/>
                    <a:pt x="21457" y="5481"/>
                  </a:cubicBezTo>
                  <a:cubicBezTo>
                    <a:pt x="22363" y="5028"/>
                    <a:pt x="23396" y="4843"/>
                    <a:pt x="24564" y="4843"/>
                  </a:cubicBezTo>
                  <a:lnTo>
                    <a:pt x="24915" y="4843"/>
                  </a:lnTo>
                  <a:cubicBezTo>
                    <a:pt x="26880" y="4894"/>
                    <a:pt x="28953" y="5558"/>
                    <a:pt x="30893" y="6196"/>
                  </a:cubicBezTo>
                  <a:cubicBezTo>
                    <a:pt x="31824" y="6515"/>
                    <a:pt x="32673" y="6649"/>
                    <a:pt x="33496" y="6649"/>
                  </a:cubicBezTo>
                  <a:cubicBezTo>
                    <a:pt x="35729" y="6649"/>
                    <a:pt x="37566" y="5583"/>
                    <a:pt x="39480" y="4492"/>
                  </a:cubicBezTo>
                  <a:cubicBezTo>
                    <a:pt x="39959" y="4205"/>
                    <a:pt x="40463" y="3911"/>
                    <a:pt x="40967" y="3644"/>
                  </a:cubicBezTo>
                  <a:cubicBezTo>
                    <a:pt x="41662" y="3299"/>
                    <a:pt x="42326" y="2980"/>
                    <a:pt x="42964" y="2769"/>
                  </a:cubicBezTo>
                  <a:cubicBezTo>
                    <a:pt x="44106" y="2342"/>
                    <a:pt x="45222" y="2131"/>
                    <a:pt x="46256" y="2131"/>
                  </a:cubicBezTo>
                  <a:cubicBezTo>
                    <a:pt x="46868" y="2131"/>
                    <a:pt x="47455" y="2208"/>
                    <a:pt x="48042" y="2342"/>
                  </a:cubicBezTo>
                  <a:cubicBezTo>
                    <a:pt x="51896" y="3248"/>
                    <a:pt x="51628" y="6381"/>
                    <a:pt x="51334" y="9679"/>
                  </a:cubicBezTo>
                  <a:cubicBezTo>
                    <a:pt x="51149" y="11963"/>
                    <a:pt x="50939" y="14330"/>
                    <a:pt x="52215" y="15900"/>
                  </a:cubicBezTo>
                  <a:cubicBezTo>
                    <a:pt x="53357" y="17335"/>
                    <a:pt x="55060" y="17865"/>
                    <a:pt x="56706" y="18343"/>
                  </a:cubicBezTo>
                  <a:cubicBezTo>
                    <a:pt x="57740" y="18662"/>
                    <a:pt x="58754" y="18981"/>
                    <a:pt x="59577" y="19517"/>
                  </a:cubicBezTo>
                  <a:cubicBezTo>
                    <a:pt x="60694" y="20206"/>
                    <a:pt x="61466" y="21348"/>
                    <a:pt x="61466" y="23447"/>
                  </a:cubicBezTo>
                  <a:cubicBezTo>
                    <a:pt x="61466" y="25521"/>
                    <a:pt x="60560" y="27173"/>
                    <a:pt x="59603" y="28928"/>
                  </a:cubicBezTo>
                  <a:cubicBezTo>
                    <a:pt x="58353" y="31186"/>
                    <a:pt x="57051" y="33553"/>
                    <a:pt x="57715" y="37164"/>
                  </a:cubicBezTo>
                  <a:cubicBezTo>
                    <a:pt x="57823" y="37802"/>
                    <a:pt x="58008" y="38440"/>
                    <a:pt x="58193" y="39053"/>
                  </a:cubicBezTo>
                  <a:cubicBezTo>
                    <a:pt x="58250" y="39238"/>
                    <a:pt x="58301" y="39423"/>
                    <a:pt x="58353" y="39614"/>
                  </a:cubicBezTo>
                  <a:cubicBezTo>
                    <a:pt x="58831" y="41101"/>
                    <a:pt x="59258" y="42536"/>
                    <a:pt x="59099" y="44157"/>
                  </a:cubicBezTo>
                  <a:cubicBezTo>
                    <a:pt x="58914" y="45886"/>
                    <a:pt x="58353" y="47079"/>
                    <a:pt x="57396" y="47851"/>
                  </a:cubicBezTo>
                  <a:cubicBezTo>
                    <a:pt x="56439" y="48597"/>
                    <a:pt x="55162" y="48833"/>
                    <a:pt x="53727" y="48833"/>
                  </a:cubicBezTo>
                  <a:cubicBezTo>
                    <a:pt x="52508" y="48833"/>
                    <a:pt x="51200" y="48674"/>
                    <a:pt x="49899" y="48489"/>
                  </a:cubicBezTo>
                  <a:cubicBezTo>
                    <a:pt x="48597" y="48329"/>
                    <a:pt x="47296" y="48170"/>
                    <a:pt x="46045" y="48170"/>
                  </a:cubicBezTo>
                  <a:cubicBezTo>
                    <a:pt x="44903" y="48170"/>
                    <a:pt x="43838" y="48304"/>
                    <a:pt x="42964" y="48757"/>
                  </a:cubicBezTo>
                  <a:lnTo>
                    <a:pt x="42964" y="48916"/>
                  </a:lnTo>
                  <a:cubicBezTo>
                    <a:pt x="43838" y="48463"/>
                    <a:pt x="44903" y="48304"/>
                    <a:pt x="46071" y="48304"/>
                  </a:cubicBezTo>
                  <a:cubicBezTo>
                    <a:pt x="47270" y="48304"/>
                    <a:pt x="48597" y="48489"/>
                    <a:pt x="49899" y="48648"/>
                  </a:cubicBezTo>
                  <a:cubicBezTo>
                    <a:pt x="51175" y="48808"/>
                    <a:pt x="52508" y="48993"/>
                    <a:pt x="53727" y="48993"/>
                  </a:cubicBezTo>
                  <a:cubicBezTo>
                    <a:pt x="55188" y="48993"/>
                    <a:pt x="56496" y="48757"/>
                    <a:pt x="57478" y="47959"/>
                  </a:cubicBezTo>
                  <a:cubicBezTo>
                    <a:pt x="58487" y="47187"/>
                    <a:pt x="59048" y="45937"/>
                    <a:pt x="59258" y="44157"/>
                  </a:cubicBezTo>
                  <a:cubicBezTo>
                    <a:pt x="59418" y="42536"/>
                    <a:pt x="58965" y="41018"/>
                    <a:pt x="58512" y="39557"/>
                  </a:cubicBezTo>
                  <a:cubicBezTo>
                    <a:pt x="58461" y="39397"/>
                    <a:pt x="58410" y="39212"/>
                    <a:pt x="58353" y="39053"/>
                  </a:cubicBezTo>
                  <a:cubicBezTo>
                    <a:pt x="58167" y="38415"/>
                    <a:pt x="57982" y="37777"/>
                    <a:pt x="57848" y="37139"/>
                  </a:cubicBezTo>
                  <a:cubicBezTo>
                    <a:pt x="57210" y="33579"/>
                    <a:pt x="58487" y="31237"/>
                    <a:pt x="59737" y="28979"/>
                  </a:cubicBezTo>
                  <a:cubicBezTo>
                    <a:pt x="60694" y="27224"/>
                    <a:pt x="61625" y="25578"/>
                    <a:pt x="61600" y="23447"/>
                  </a:cubicBezTo>
                  <a:cubicBezTo>
                    <a:pt x="61600" y="21374"/>
                    <a:pt x="60905" y="20232"/>
                    <a:pt x="59845" y="19517"/>
                  </a:cubicBezTo>
                  <a:cubicBezTo>
                    <a:pt x="58991" y="18879"/>
                    <a:pt x="57874" y="18560"/>
                    <a:pt x="56758" y="18209"/>
                  </a:cubicBezTo>
                  <a:cubicBezTo>
                    <a:pt x="55111" y="17731"/>
                    <a:pt x="53433" y="17227"/>
                    <a:pt x="52317" y="15817"/>
                  </a:cubicBezTo>
                  <a:cubicBezTo>
                    <a:pt x="51098" y="14279"/>
                    <a:pt x="51309" y="11938"/>
                    <a:pt x="51494" y="9679"/>
                  </a:cubicBezTo>
                  <a:cubicBezTo>
                    <a:pt x="51762" y="6464"/>
                    <a:pt x="52055" y="3140"/>
                    <a:pt x="48068" y="2208"/>
                  </a:cubicBezTo>
                  <a:cubicBezTo>
                    <a:pt x="47481" y="2049"/>
                    <a:pt x="46868" y="1997"/>
                    <a:pt x="46256" y="1997"/>
                  </a:cubicBezTo>
                  <a:cubicBezTo>
                    <a:pt x="45197" y="1997"/>
                    <a:pt x="44106" y="2182"/>
                    <a:pt x="42964" y="2610"/>
                  </a:cubicBezTo>
                  <a:cubicBezTo>
                    <a:pt x="42300" y="2846"/>
                    <a:pt x="41605" y="3140"/>
                    <a:pt x="40890" y="3510"/>
                  </a:cubicBezTo>
                  <a:cubicBezTo>
                    <a:pt x="40386" y="3803"/>
                    <a:pt x="39876" y="4071"/>
                    <a:pt x="39397" y="4364"/>
                  </a:cubicBezTo>
                  <a:cubicBezTo>
                    <a:pt x="37515" y="5449"/>
                    <a:pt x="35703" y="6489"/>
                    <a:pt x="33470" y="6489"/>
                  </a:cubicBezTo>
                  <a:cubicBezTo>
                    <a:pt x="32698" y="6489"/>
                    <a:pt x="31850" y="6355"/>
                    <a:pt x="30944" y="6062"/>
                  </a:cubicBezTo>
                  <a:cubicBezTo>
                    <a:pt x="29004" y="5398"/>
                    <a:pt x="26905" y="4760"/>
                    <a:pt x="24915" y="4683"/>
                  </a:cubicBezTo>
                  <a:lnTo>
                    <a:pt x="24564" y="4683"/>
                  </a:lnTo>
                  <a:cubicBezTo>
                    <a:pt x="23396" y="4683"/>
                    <a:pt x="22363" y="4894"/>
                    <a:pt x="21457" y="5290"/>
                  </a:cubicBezTo>
                  <a:cubicBezTo>
                    <a:pt x="20659" y="5666"/>
                    <a:pt x="19970" y="6170"/>
                    <a:pt x="19358" y="6859"/>
                  </a:cubicBezTo>
                  <a:cubicBezTo>
                    <a:pt x="17973" y="8320"/>
                    <a:pt x="17310" y="10317"/>
                    <a:pt x="16672" y="12231"/>
                  </a:cubicBezTo>
                  <a:cubicBezTo>
                    <a:pt x="16538" y="12684"/>
                    <a:pt x="16378" y="13137"/>
                    <a:pt x="16219" y="13558"/>
                  </a:cubicBezTo>
                  <a:cubicBezTo>
                    <a:pt x="15128" y="16672"/>
                    <a:pt x="13373" y="18611"/>
                    <a:pt x="11064" y="19300"/>
                  </a:cubicBezTo>
                  <a:cubicBezTo>
                    <a:pt x="10821" y="19383"/>
                    <a:pt x="10585" y="19434"/>
                    <a:pt x="10343" y="19517"/>
                  </a:cubicBezTo>
                  <a:cubicBezTo>
                    <a:pt x="10158" y="19543"/>
                    <a:pt x="9973" y="19594"/>
                    <a:pt x="9762" y="19645"/>
                  </a:cubicBezTo>
                  <a:cubicBezTo>
                    <a:pt x="7631" y="20206"/>
                    <a:pt x="5239" y="20819"/>
                    <a:pt x="4148" y="22650"/>
                  </a:cubicBezTo>
                  <a:cubicBezTo>
                    <a:pt x="2527" y="25444"/>
                    <a:pt x="4709" y="28417"/>
                    <a:pt x="6438" y="30784"/>
                  </a:cubicBezTo>
                  <a:cubicBezTo>
                    <a:pt x="6891" y="31397"/>
                    <a:pt x="7312" y="31984"/>
                    <a:pt x="7631" y="32513"/>
                  </a:cubicBezTo>
                  <a:cubicBezTo>
                    <a:pt x="9016" y="34746"/>
                    <a:pt x="9067" y="36871"/>
                    <a:pt x="8773" y="39053"/>
                  </a:cubicBezTo>
                  <a:cubicBezTo>
                    <a:pt x="8697" y="39716"/>
                    <a:pt x="8563" y="40380"/>
                    <a:pt x="8454" y="41075"/>
                  </a:cubicBezTo>
                  <a:cubicBezTo>
                    <a:pt x="8295" y="41949"/>
                    <a:pt x="8135" y="42855"/>
                    <a:pt x="8033" y="43812"/>
                  </a:cubicBezTo>
                  <a:cubicBezTo>
                    <a:pt x="7765" y="46230"/>
                    <a:pt x="8512" y="48304"/>
                    <a:pt x="9998" y="49344"/>
                  </a:cubicBezTo>
                  <a:cubicBezTo>
                    <a:pt x="10719" y="49848"/>
                    <a:pt x="11644" y="50109"/>
                    <a:pt x="12684" y="50109"/>
                  </a:cubicBezTo>
                  <a:cubicBezTo>
                    <a:pt x="13482" y="50109"/>
                    <a:pt x="14356" y="49950"/>
                    <a:pt x="15262" y="49631"/>
                  </a:cubicBezTo>
                  <a:cubicBezTo>
                    <a:pt x="15420" y="49587"/>
                    <a:pt x="15601" y="49525"/>
                    <a:pt x="15766" y="49456"/>
                  </a:cubicBezTo>
                  <a:lnTo>
                    <a:pt x="15766" y="49456"/>
                  </a:lnTo>
                  <a:cubicBezTo>
                    <a:pt x="15230" y="49688"/>
                    <a:pt x="14678" y="49933"/>
                    <a:pt x="14120" y="50109"/>
                  </a:cubicBezTo>
                  <a:cubicBezTo>
                    <a:pt x="13239" y="50403"/>
                    <a:pt x="12391" y="50562"/>
                    <a:pt x="11593" y="50562"/>
                  </a:cubicBezTo>
                  <a:cubicBezTo>
                    <a:pt x="10502" y="50562"/>
                    <a:pt x="9545" y="50301"/>
                    <a:pt x="8773" y="49739"/>
                  </a:cubicBezTo>
                  <a:cubicBezTo>
                    <a:pt x="7019" y="48489"/>
                    <a:pt x="6649" y="45994"/>
                    <a:pt x="6891" y="44080"/>
                  </a:cubicBezTo>
                  <a:cubicBezTo>
                    <a:pt x="6993" y="43091"/>
                    <a:pt x="7178" y="42134"/>
                    <a:pt x="7369" y="41235"/>
                  </a:cubicBezTo>
                  <a:cubicBezTo>
                    <a:pt x="7497" y="40488"/>
                    <a:pt x="7631" y="39774"/>
                    <a:pt x="7740" y="39053"/>
                  </a:cubicBezTo>
                  <a:cubicBezTo>
                    <a:pt x="8059" y="36794"/>
                    <a:pt x="8059" y="34561"/>
                    <a:pt x="6623" y="32169"/>
                  </a:cubicBezTo>
                  <a:cubicBezTo>
                    <a:pt x="6278" y="31607"/>
                    <a:pt x="5851" y="31001"/>
                    <a:pt x="5398" y="30363"/>
                  </a:cubicBezTo>
                  <a:cubicBezTo>
                    <a:pt x="3644" y="27888"/>
                    <a:pt x="1436" y="24806"/>
                    <a:pt x="3140" y="22012"/>
                  </a:cubicBezTo>
                  <a:cubicBezTo>
                    <a:pt x="3937" y="20659"/>
                    <a:pt x="5481" y="19996"/>
                    <a:pt x="7102" y="19517"/>
                  </a:cubicBezTo>
                  <a:cubicBezTo>
                    <a:pt x="7714" y="19326"/>
                    <a:pt x="8352" y="19166"/>
                    <a:pt x="8933" y="19039"/>
                  </a:cubicBezTo>
                  <a:cubicBezTo>
                    <a:pt x="9411" y="18905"/>
                    <a:pt x="9864" y="18796"/>
                    <a:pt x="10292" y="18688"/>
                  </a:cubicBezTo>
                  <a:cubicBezTo>
                    <a:pt x="12793" y="17973"/>
                    <a:pt x="14675" y="15951"/>
                    <a:pt x="15900" y="12684"/>
                  </a:cubicBezTo>
                  <a:cubicBezTo>
                    <a:pt x="16059" y="12206"/>
                    <a:pt x="16219" y="11753"/>
                    <a:pt x="16378" y="11300"/>
                  </a:cubicBezTo>
                  <a:cubicBezTo>
                    <a:pt x="17067" y="9309"/>
                    <a:pt x="17763" y="7261"/>
                    <a:pt x="19224" y="5768"/>
                  </a:cubicBezTo>
                  <a:cubicBezTo>
                    <a:pt x="19887" y="5079"/>
                    <a:pt x="20634" y="4549"/>
                    <a:pt x="21457" y="4205"/>
                  </a:cubicBezTo>
                  <a:cubicBezTo>
                    <a:pt x="22331" y="3803"/>
                    <a:pt x="23320" y="3618"/>
                    <a:pt x="24436" y="3618"/>
                  </a:cubicBezTo>
                  <a:cubicBezTo>
                    <a:pt x="24596" y="3618"/>
                    <a:pt x="24781" y="3618"/>
                    <a:pt x="24940" y="3644"/>
                  </a:cubicBezTo>
                  <a:cubicBezTo>
                    <a:pt x="27014" y="3752"/>
                    <a:pt x="29164" y="4441"/>
                    <a:pt x="31186" y="5162"/>
                  </a:cubicBezTo>
                  <a:cubicBezTo>
                    <a:pt x="32169" y="5506"/>
                    <a:pt x="33100" y="5666"/>
                    <a:pt x="33974" y="5666"/>
                  </a:cubicBezTo>
                  <a:cubicBezTo>
                    <a:pt x="36265" y="5666"/>
                    <a:pt x="38153" y="4601"/>
                    <a:pt x="40144" y="3510"/>
                  </a:cubicBezTo>
                  <a:cubicBezTo>
                    <a:pt x="40648" y="3216"/>
                    <a:pt x="41184" y="2929"/>
                    <a:pt x="41713" y="2635"/>
                  </a:cubicBezTo>
                  <a:cubicBezTo>
                    <a:pt x="42141" y="2419"/>
                    <a:pt x="42562" y="2234"/>
                    <a:pt x="42964" y="2074"/>
                  </a:cubicBezTo>
                  <a:cubicBezTo>
                    <a:pt x="44450" y="1462"/>
                    <a:pt x="45835" y="1143"/>
                    <a:pt x="47136" y="1143"/>
                  </a:cubicBezTo>
                  <a:cubicBezTo>
                    <a:pt x="47825" y="1143"/>
                    <a:pt x="48463" y="1225"/>
                    <a:pt x="49127" y="1385"/>
                  </a:cubicBezTo>
                  <a:cubicBezTo>
                    <a:pt x="53146" y="2393"/>
                    <a:pt x="52795" y="5666"/>
                    <a:pt x="52451" y="9092"/>
                  </a:cubicBezTo>
                  <a:cubicBezTo>
                    <a:pt x="52215" y="11485"/>
                    <a:pt x="51972" y="13935"/>
                    <a:pt x="53248" y="15606"/>
                  </a:cubicBezTo>
                  <a:cubicBezTo>
                    <a:pt x="54422" y="17125"/>
                    <a:pt x="56202" y="17680"/>
                    <a:pt x="57931" y="18241"/>
                  </a:cubicBezTo>
                  <a:cubicBezTo>
                    <a:pt x="59016" y="18586"/>
                    <a:pt x="60082" y="18930"/>
                    <a:pt x="60930" y="19517"/>
                  </a:cubicBezTo>
                  <a:cubicBezTo>
                    <a:pt x="62078" y="20257"/>
                    <a:pt x="62819" y="21457"/>
                    <a:pt x="62793" y="23607"/>
                  </a:cubicBezTo>
                  <a:cubicBezTo>
                    <a:pt x="62768" y="25814"/>
                    <a:pt x="61811" y="27518"/>
                    <a:pt x="60771" y="29298"/>
                  </a:cubicBezTo>
                  <a:cubicBezTo>
                    <a:pt x="59444" y="31665"/>
                    <a:pt x="58059" y="34108"/>
                    <a:pt x="58672" y="37885"/>
                  </a:cubicBezTo>
                  <a:cubicBezTo>
                    <a:pt x="58754" y="38281"/>
                    <a:pt x="58831" y="38657"/>
                    <a:pt x="58939" y="39053"/>
                  </a:cubicBezTo>
                  <a:cubicBezTo>
                    <a:pt x="59048" y="39531"/>
                    <a:pt x="59176" y="39984"/>
                    <a:pt x="59310" y="40437"/>
                  </a:cubicBezTo>
                  <a:cubicBezTo>
                    <a:pt x="59788" y="42032"/>
                    <a:pt x="60241" y="43519"/>
                    <a:pt x="60030" y="45197"/>
                  </a:cubicBezTo>
                  <a:cubicBezTo>
                    <a:pt x="59788" y="47002"/>
                    <a:pt x="59207" y="48253"/>
                    <a:pt x="58193" y="49025"/>
                  </a:cubicBezTo>
                  <a:cubicBezTo>
                    <a:pt x="57236" y="49765"/>
                    <a:pt x="55960" y="50007"/>
                    <a:pt x="54524" y="50007"/>
                  </a:cubicBezTo>
                  <a:cubicBezTo>
                    <a:pt x="53223" y="50007"/>
                    <a:pt x="51787" y="49790"/>
                    <a:pt x="50352" y="49605"/>
                  </a:cubicBezTo>
                  <a:cubicBezTo>
                    <a:pt x="48942" y="49395"/>
                    <a:pt x="47481" y="49184"/>
                    <a:pt x="46154" y="49184"/>
                  </a:cubicBezTo>
                  <a:cubicBezTo>
                    <a:pt x="44954" y="49184"/>
                    <a:pt x="43863" y="49344"/>
                    <a:pt x="42964" y="49848"/>
                  </a:cubicBezTo>
                  <a:lnTo>
                    <a:pt x="42964" y="50007"/>
                  </a:lnTo>
                  <a:cubicBezTo>
                    <a:pt x="43863" y="49503"/>
                    <a:pt x="44954" y="49344"/>
                    <a:pt x="46154" y="49344"/>
                  </a:cubicBezTo>
                  <a:cubicBezTo>
                    <a:pt x="47481" y="49344"/>
                    <a:pt x="48916" y="49554"/>
                    <a:pt x="50352" y="49739"/>
                  </a:cubicBezTo>
                  <a:cubicBezTo>
                    <a:pt x="51762" y="49950"/>
                    <a:pt x="53197" y="50167"/>
                    <a:pt x="54524" y="50167"/>
                  </a:cubicBezTo>
                  <a:cubicBezTo>
                    <a:pt x="55986" y="50167"/>
                    <a:pt x="57293" y="49924"/>
                    <a:pt x="58276" y="49152"/>
                  </a:cubicBezTo>
                  <a:cubicBezTo>
                    <a:pt x="59335" y="48355"/>
                    <a:pt x="59948" y="47053"/>
                    <a:pt x="60164" y="45222"/>
                  </a:cubicBezTo>
                  <a:cubicBezTo>
                    <a:pt x="60375" y="43519"/>
                    <a:pt x="59922" y="41924"/>
                    <a:pt x="59469" y="40380"/>
                  </a:cubicBezTo>
                  <a:cubicBezTo>
                    <a:pt x="59335" y="39959"/>
                    <a:pt x="59207" y="39506"/>
                    <a:pt x="59099" y="39053"/>
                  </a:cubicBezTo>
                  <a:cubicBezTo>
                    <a:pt x="58991" y="38657"/>
                    <a:pt x="58888" y="38255"/>
                    <a:pt x="58831" y="37860"/>
                  </a:cubicBezTo>
                  <a:cubicBezTo>
                    <a:pt x="58193" y="34134"/>
                    <a:pt x="59577" y="31716"/>
                    <a:pt x="60905" y="29374"/>
                  </a:cubicBezTo>
                  <a:cubicBezTo>
                    <a:pt x="61944" y="27569"/>
                    <a:pt x="62927" y="25840"/>
                    <a:pt x="62953" y="23607"/>
                  </a:cubicBezTo>
                  <a:cubicBezTo>
                    <a:pt x="62978" y="21482"/>
                    <a:pt x="62263" y="20283"/>
                    <a:pt x="61198" y="19517"/>
                  </a:cubicBezTo>
                  <a:cubicBezTo>
                    <a:pt x="60292" y="18847"/>
                    <a:pt x="59150" y="18477"/>
                    <a:pt x="57957" y="18107"/>
                  </a:cubicBezTo>
                  <a:cubicBezTo>
                    <a:pt x="56279" y="17546"/>
                    <a:pt x="54524" y="17016"/>
                    <a:pt x="53382" y="15530"/>
                  </a:cubicBezTo>
                  <a:cubicBezTo>
                    <a:pt x="52132" y="13903"/>
                    <a:pt x="52374" y="11459"/>
                    <a:pt x="52610" y="9118"/>
                  </a:cubicBezTo>
                  <a:cubicBezTo>
                    <a:pt x="52770" y="7446"/>
                    <a:pt x="52955" y="5717"/>
                    <a:pt x="52559" y="4307"/>
                  </a:cubicBezTo>
                  <a:cubicBezTo>
                    <a:pt x="52132" y="2712"/>
                    <a:pt x="51015" y="1704"/>
                    <a:pt x="49159" y="1251"/>
                  </a:cubicBezTo>
                  <a:cubicBezTo>
                    <a:pt x="48489" y="1092"/>
                    <a:pt x="47825" y="983"/>
                    <a:pt x="47136" y="983"/>
                  </a:cubicBezTo>
                  <a:cubicBezTo>
                    <a:pt x="45835" y="983"/>
                    <a:pt x="44425" y="1302"/>
                    <a:pt x="42964" y="1915"/>
                  </a:cubicBezTo>
                  <a:cubicBezTo>
                    <a:pt x="42536" y="2074"/>
                    <a:pt x="42083" y="2291"/>
                    <a:pt x="41662" y="2501"/>
                  </a:cubicBezTo>
                  <a:cubicBezTo>
                    <a:pt x="41101" y="2795"/>
                    <a:pt x="40571" y="3088"/>
                    <a:pt x="40067" y="3376"/>
                  </a:cubicBezTo>
                  <a:cubicBezTo>
                    <a:pt x="38096" y="4467"/>
                    <a:pt x="36239" y="5506"/>
                    <a:pt x="33974" y="5506"/>
                  </a:cubicBezTo>
                  <a:cubicBezTo>
                    <a:pt x="33126" y="5506"/>
                    <a:pt x="32220" y="5347"/>
                    <a:pt x="31212" y="5002"/>
                  </a:cubicBezTo>
                  <a:cubicBezTo>
                    <a:pt x="29189" y="4307"/>
                    <a:pt x="27039" y="3592"/>
                    <a:pt x="24966" y="3484"/>
                  </a:cubicBezTo>
                  <a:lnTo>
                    <a:pt x="24436" y="3484"/>
                  </a:lnTo>
                  <a:cubicBezTo>
                    <a:pt x="23345" y="3484"/>
                    <a:pt x="22331" y="3669"/>
                    <a:pt x="21457" y="4014"/>
                  </a:cubicBezTo>
                  <a:cubicBezTo>
                    <a:pt x="20576" y="4390"/>
                    <a:pt x="19811" y="4945"/>
                    <a:pt x="19090" y="5666"/>
                  </a:cubicBezTo>
                  <a:cubicBezTo>
                    <a:pt x="17629" y="7178"/>
                    <a:pt x="16940" y="9252"/>
                    <a:pt x="16244" y="11249"/>
                  </a:cubicBezTo>
                  <a:cubicBezTo>
                    <a:pt x="16085" y="11702"/>
                    <a:pt x="15925" y="12180"/>
                    <a:pt x="15740" y="12627"/>
                  </a:cubicBezTo>
                  <a:cubicBezTo>
                    <a:pt x="14547" y="15849"/>
                    <a:pt x="12710" y="17839"/>
                    <a:pt x="10266" y="18528"/>
                  </a:cubicBezTo>
                  <a:cubicBezTo>
                    <a:pt x="9839" y="18662"/>
                    <a:pt x="9386" y="18771"/>
                    <a:pt x="8907" y="18879"/>
                  </a:cubicBezTo>
                  <a:cubicBezTo>
                    <a:pt x="8135" y="19064"/>
                    <a:pt x="7369" y="19249"/>
                    <a:pt x="6597" y="19517"/>
                  </a:cubicBezTo>
                  <a:cubicBezTo>
                    <a:pt x="5136" y="19996"/>
                    <a:pt x="3778" y="20685"/>
                    <a:pt x="3006" y="21935"/>
                  </a:cubicBezTo>
                  <a:cubicBezTo>
                    <a:pt x="1277" y="24806"/>
                    <a:pt x="3484" y="27939"/>
                    <a:pt x="5264" y="30440"/>
                  </a:cubicBezTo>
                  <a:cubicBezTo>
                    <a:pt x="5717" y="31103"/>
                    <a:pt x="6145" y="31690"/>
                    <a:pt x="6489" y="32245"/>
                  </a:cubicBezTo>
                  <a:cubicBezTo>
                    <a:pt x="7899" y="34587"/>
                    <a:pt x="7925" y="36794"/>
                    <a:pt x="7606" y="39053"/>
                  </a:cubicBezTo>
                  <a:cubicBezTo>
                    <a:pt x="7497" y="39774"/>
                    <a:pt x="7338" y="40488"/>
                    <a:pt x="7210" y="41209"/>
                  </a:cubicBezTo>
                  <a:cubicBezTo>
                    <a:pt x="7050" y="42109"/>
                    <a:pt x="6859" y="43066"/>
                    <a:pt x="6731" y="44048"/>
                  </a:cubicBezTo>
                  <a:cubicBezTo>
                    <a:pt x="6597" y="45197"/>
                    <a:pt x="6674" y="46313"/>
                    <a:pt x="6968" y="47296"/>
                  </a:cubicBezTo>
                  <a:cubicBezTo>
                    <a:pt x="7287" y="48412"/>
                    <a:pt x="7874" y="49286"/>
                    <a:pt x="8697" y="49873"/>
                  </a:cubicBezTo>
                  <a:cubicBezTo>
                    <a:pt x="9469" y="50428"/>
                    <a:pt x="10477" y="50696"/>
                    <a:pt x="11593" y="50696"/>
                  </a:cubicBezTo>
                  <a:cubicBezTo>
                    <a:pt x="12391" y="50696"/>
                    <a:pt x="13271" y="50562"/>
                    <a:pt x="14171" y="50243"/>
                  </a:cubicBezTo>
                  <a:cubicBezTo>
                    <a:pt x="14547" y="50141"/>
                    <a:pt x="14917" y="49982"/>
                    <a:pt x="15287" y="49822"/>
                  </a:cubicBezTo>
                  <a:lnTo>
                    <a:pt x="15287" y="49822"/>
                  </a:lnTo>
                  <a:cubicBezTo>
                    <a:pt x="14573" y="50167"/>
                    <a:pt x="13826" y="50486"/>
                    <a:pt x="13054" y="50722"/>
                  </a:cubicBezTo>
                  <a:cubicBezTo>
                    <a:pt x="12155" y="51015"/>
                    <a:pt x="11300" y="51149"/>
                    <a:pt x="10477" y="51149"/>
                  </a:cubicBezTo>
                  <a:cubicBezTo>
                    <a:pt x="9335" y="51149"/>
                    <a:pt x="8295" y="50856"/>
                    <a:pt x="7497" y="50269"/>
                  </a:cubicBezTo>
                  <a:cubicBezTo>
                    <a:pt x="5666" y="48942"/>
                    <a:pt x="5321" y="46313"/>
                    <a:pt x="5583" y="44316"/>
                  </a:cubicBezTo>
                  <a:cubicBezTo>
                    <a:pt x="5717" y="43308"/>
                    <a:pt x="5934" y="42326"/>
                    <a:pt x="6119" y="41369"/>
                  </a:cubicBezTo>
                  <a:cubicBezTo>
                    <a:pt x="6278" y="40597"/>
                    <a:pt x="6438" y="39825"/>
                    <a:pt x="6572" y="39053"/>
                  </a:cubicBezTo>
                  <a:cubicBezTo>
                    <a:pt x="6917" y="36711"/>
                    <a:pt x="6917" y="34402"/>
                    <a:pt x="5481" y="31926"/>
                  </a:cubicBezTo>
                  <a:cubicBezTo>
                    <a:pt x="5136" y="31346"/>
                    <a:pt x="4683" y="30708"/>
                    <a:pt x="4230" y="30012"/>
                  </a:cubicBezTo>
                  <a:cubicBezTo>
                    <a:pt x="3325" y="28711"/>
                    <a:pt x="2291" y="27224"/>
                    <a:pt x="1730" y="25738"/>
                  </a:cubicBezTo>
                  <a:cubicBezTo>
                    <a:pt x="1117" y="24034"/>
                    <a:pt x="1200" y="22573"/>
                    <a:pt x="1997" y="21272"/>
                  </a:cubicBezTo>
                  <a:cubicBezTo>
                    <a:pt x="2476" y="20500"/>
                    <a:pt x="3222" y="19938"/>
                    <a:pt x="4071" y="19517"/>
                  </a:cubicBezTo>
                  <a:cubicBezTo>
                    <a:pt x="5264" y="18905"/>
                    <a:pt x="6731" y="18560"/>
                    <a:pt x="8084" y="18267"/>
                  </a:cubicBezTo>
                  <a:cubicBezTo>
                    <a:pt x="8588" y="18133"/>
                    <a:pt x="9067" y="18024"/>
                    <a:pt x="9494" y="17922"/>
                  </a:cubicBezTo>
                  <a:cubicBezTo>
                    <a:pt x="12097" y="17201"/>
                    <a:pt x="14094" y="15128"/>
                    <a:pt x="15396" y="11727"/>
                  </a:cubicBezTo>
                  <a:cubicBezTo>
                    <a:pt x="15581" y="11274"/>
                    <a:pt x="15766" y="10770"/>
                    <a:pt x="15925" y="10292"/>
                  </a:cubicBezTo>
                  <a:cubicBezTo>
                    <a:pt x="16672" y="8244"/>
                    <a:pt x="17444" y="6144"/>
                    <a:pt x="18956" y="4575"/>
                  </a:cubicBezTo>
                  <a:cubicBezTo>
                    <a:pt x="19702" y="3829"/>
                    <a:pt x="20525" y="3273"/>
                    <a:pt x="21457" y="2929"/>
                  </a:cubicBezTo>
                  <a:cubicBezTo>
                    <a:pt x="22305" y="2578"/>
                    <a:pt x="23262" y="2419"/>
                    <a:pt x="24302" y="2419"/>
                  </a:cubicBezTo>
                  <a:cubicBezTo>
                    <a:pt x="24513" y="2419"/>
                    <a:pt x="24755" y="2419"/>
                    <a:pt x="24966" y="2450"/>
                  </a:cubicBezTo>
                  <a:cubicBezTo>
                    <a:pt x="27116" y="2578"/>
                    <a:pt x="29349" y="3350"/>
                    <a:pt x="31454" y="4097"/>
                  </a:cubicBezTo>
                  <a:cubicBezTo>
                    <a:pt x="32539" y="4492"/>
                    <a:pt x="33528" y="4683"/>
                    <a:pt x="34453" y="4683"/>
                  </a:cubicBezTo>
                  <a:cubicBezTo>
                    <a:pt x="36794" y="4683"/>
                    <a:pt x="38759" y="3618"/>
                    <a:pt x="40807" y="2527"/>
                  </a:cubicBezTo>
                  <a:cubicBezTo>
                    <a:pt x="41343" y="2234"/>
                    <a:pt x="41898" y="1915"/>
                    <a:pt x="42460" y="1653"/>
                  </a:cubicBezTo>
                  <a:cubicBezTo>
                    <a:pt x="42645" y="1570"/>
                    <a:pt x="42804" y="1493"/>
                    <a:pt x="42964" y="1411"/>
                  </a:cubicBezTo>
                  <a:cubicBezTo>
                    <a:pt x="44769" y="562"/>
                    <a:pt x="46447" y="160"/>
                    <a:pt x="48010" y="160"/>
                  </a:cubicBezTo>
                  <a:cubicBezTo>
                    <a:pt x="48757" y="160"/>
                    <a:pt x="49503" y="243"/>
                    <a:pt x="50192" y="428"/>
                  </a:cubicBezTo>
                  <a:cubicBezTo>
                    <a:pt x="54365" y="1544"/>
                    <a:pt x="53969" y="4945"/>
                    <a:pt x="53567" y="8537"/>
                  </a:cubicBezTo>
                  <a:cubicBezTo>
                    <a:pt x="53274" y="11006"/>
                    <a:pt x="52987" y="13558"/>
                    <a:pt x="54314" y="15313"/>
                  </a:cubicBezTo>
                  <a:cubicBezTo>
                    <a:pt x="55507" y="16908"/>
                    <a:pt x="57344" y="17520"/>
                    <a:pt x="59125" y="18107"/>
                  </a:cubicBezTo>
                  <a:cubicBezTo>
                    <a:pt x="60267" y="18503"/>
                    <a:pt x="61409" y="18879"/>
                    <a:pt x="62289" y="19517"/>
                  </a:cubicBezTo>
                  <a:cubicBezTo>
                    <a:pt x="63431" y="20315"/>
                    <a:pt x="64203" y="21559"/>
                    <a:pt x="64152" y="23792"/>
                  </a:cubicBezTo>
                  <a:cubicBezTo>
                    <a:pt x="64095" y="26082"/>
                    <a:pt x="63061" y="27837"/>
                    <a:pt x="61970" y="29693"/>
                  </a:cubicBezTo>
                  <a:cubicBezTo>
                    <a:pt x="60535" y="32143"/>
                    <a:pt x="59048" y="34670"/>
                    <a:pt x="59654" y="38600"/>
                  </a:cubicBezTo>
                  <a:cubicBezTo>
                    <a:pt x="59686" y="38759"/>
                    <a:pt x="59711" y="38893"/>
                    <a:pt x="59737" y="39053"/>
                  </a:cubicBezTo>
                  <a:cubicBezTo>
                    <a:pt x="59871" y="39799"/>
                    <a:pt x="60082" y="40539"/>
                    <a:pt x="60292" y="41260"/>
                  </a:cubicBezTo>
                  <a:cubicBezTo>
                    <a:pt x="60745" y="42932"/>
                    <a:pt x="61198" y="44501"/>
                    <a:pt x="60962" y="46230"/>
                  </a:cubicBezTo>
                  <a:cubicBezTo>
                    <a:pt x="60694" y="48119"/>
                    <a:pt x="60056" y="49420"/>
                    <a:pt x="58991" y="50218"/>
                  </a:cubicBezTo>
                  <a:cubicBezTo>
                    <a:pt x="58008" y="50939"/>
                    <a:pt x="56732" y="51175"/>
                    <a:pt x="55322" y="51175"/>
                  </a:cubicBezTo>
                  <a:cubicBezTo>
                    <a:pt x="53912" y="51175"/>
                    <a:pt x="52349" y="50939"/>
                    <a:pt x="50830" y="50696"/>
                  </a:cubicBezTo>
                  <a:cubicBezTo>
                    <a:pt x="49261" y="50460"/>
                    <a:pt x="47691" y="50218"/>
                    <a:pt x="46256" y="50218"/>
                  </a:cubicBezTo>
                  <a:cubicBezTo>
                    <a:pt x="45037" y="50218"/>
                    <a:pt x="43895" y="50377"/>
                    <a:pt x="42964" y="50907"/>
                  </a:cubicBezTo>
                  <a:lnTo>
                    <a:pt x="42964" y="51098"/>
                  </a:lnTo>
                  <a:cubicBezTo>
                    <a:pt x="43895" y="50537"/>
                    <a:pt x="45037" y="50352"/>
                    <a:pt x="46256" y="50352"/>
                  </a:cubicBezTo>
                  <a:cubicBezTo>
                    <a:pt x="47691" y="50352"/>
                    <a:pt x="49261" y="50588"/>
                    <a:pt x="50805" y="50856"/>
                  </a:cubicBezTo>
                  <a:cubicBezTo>
                    <a:pt x="52349" y="51098"/>
                    <a:pt x="53886" y="51334"/>
                    <a:pt x="55322" y="51334"/>
                  </a:cubicBezTo>
                  <a:cubicBezTo>
                    <a:pt x="56758" y="51334"/>
                    <a:pt x="58059" y="51098"/>
                    <a:pt x="59073" y="50326"/>
                  </a:cubicBezTo>
                  <a:cubicBezTo>
                    <a:pt x="60164" y="49529"/>
                    <a:pt x="60828" y="48170"/>
                    <a:pt x="61090" y="46256"/>
                  </a:cubicBezTo>
                  <a:cubicBezTo>
                    <a:pt x="61332" y="44476"/>
                    <a:pt x="60879" y="42830"/>
                    <a:pt x="60426" y="41235"/>
                  </a:cubicBezTo>
                  <a:cubicBezTo>
                    <a:pt x="60241" y="40514"/>
                    <a:pt x="60030" y="39799"/>
                    <a:pt x="59896" y="39053"/>
                  </a:cubicBezTo>
                  <a:cubicBezTo>
                    <a:pt x="59845" y="38893"/>
                    <a:pt x="59814" y="38734"/>
                    <a:pt x="59788" y="38574"/>
                  </a:cubicBezTo>
                  <a:cubicBezTo>
                    <a:pt x="59207" y="34695"/>
                    <a:pt x="60668" y="32194"/>
                    <a:pt x="62104" y="29776"/>
                  </a:cubicBezTo>
                  <a:cubicBezTo>
                    <a:pt x="63195" y="27888"/>
                    <a:pt x="64229" y="26108"/>
                    <a:pt x="64311" y="23792"/>
                  </a:cubicBezTo>
                  <a:cubicBezTo>
                    <a:pt x="64363" y="21591"/>
                    <a:pt x="63642" y="20340"/>
                    <a:pt x="62557" y="19517"/>
                  </a:cubicBezTo>
                  <a:cubicBezTo>
                    <a:pt x="61625" y="18796"/>
                    <a:pt x="60426" y="18401"/>
                    <a:pt x="59176" y="17973"/>
                  </a:cubicBezTo>
                  <a:cubicBezTo>
                    <a:pt x="57421" y="17386"/>
                    <a:pt x="55590" y="16774"/>
                    <a:pt x="54448" y="15236"/>
                  </a:cubicBezTo>
                  <a:cubicBezTo>
                    <a:pt x="53146" y="13507"/>
                    <a:pt x="53433" y="10981"/>
                    <a:pt x="53701" y="8537"/>
                  </a:cubicBezTo>
                  <a:cubicBezTo>
                    <a:pt x="53912" y="6808"/>
                    <a:pt x="54129" y="5002"/>
                    <a:pt x="53727" y="3510"/>
                  </a:cubicBezTo>
                  <a:cubicBezTo>
                    <a:pt x="53306" y="1863"/>
                    <a:pt x="52157" y="798"/>
                    <a:pt x="50243" y="294"/>
                  </a:cubicBezTo>
                  <a:cubicBezTo>
                    <a:pt x="49503" y="109"/>
                    <a:pt x="48782" y="1"/>
                    <a:pt x="48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1972700" y="1015650"/>
              <a:ext cx="777575" cy="967550"/>
            </a:xfrm>
            <a:custGeom>
              <a:avLst/>
              <a:gdLst/>
              <a:ahLst/>
              <a:cxnLst/>
              <a:rect l="l" t="t" r="r" b="b"/>
              <a:pathLst>
                <a:path w="31103" h="38702" extrusionOk="0">
                  <a:moveTo>
                    <a:pt x="26797" y="6381"/>
                  </a:moveTo>
                  <a:lnTo>
                    <a:pt x="26797" y="6381"/>
                  </a:lnTo>
                  <a:cubicBezTo>
                    <a:pt x="26822" y="6406"/>
                    <a:pt x="26848" y="6431"/>
                    <a:pt x="26879" y="6457"/>
                  </a:cubicBezTo>
                  <a:cubicBezTo>
                    <a:pt x="26847" y="6431"/>
                    <a:pt x="26847" y="6431"/>
                    <a:pt x="26822" y="6406"/>
                  </a:cubicBezTo>
                  <a:lnTo>
                    <a:pt x="26797" y="6381"/>
                  </a:lnTo>
                  <a:close/>
                  <a:moveTo>
                    <a:pt x="5079" y="13079"/>
                  </a:moveTo>
                  <a:cubicBezTo>
                    <a:pt x="4996" y="13290"/>
                    <a:pt x="4945" y="13526"/>
                    <a:pt x="4970" y="13768"/>
                  </a:cubicBezTo>
                  <a:cubicBezTo>
                    <a:pt x="4970" y="13953"/>
                    <a:pt x="5028" y="14113"/>
                    <a:pt x="5079" y="14272"/>
                  </a:cubicBezTo>
                  <a:lnTo>
                    <a:pt x="5079" y="13079"/>
                  </a:lnTo>
                  <a:close/>
                  <a:moveTo>
                    <a:pt x="26586" y="0"/>
                  </a:moveTo>
                  <a:lnTo>
                    <a:pt x="26586" y="160"/>
                  </a:lnTo>
                  <a:cubicBezTo>
                    <a:pt x="26981" y="345"/>
                    <a:pt x="27326" y="689"/>
                    <a:pt x="27619" y="1327"/>
                  </a:cubicBezTo>
                  <a:cubicBezTo>
                    <a:pt x="28021" y="2233"/>
                    <a:pt x="27964" y="3107"/>
                    <a:pt x="27887" y="4039"/>
                  </a:cubicBezTo>
                  <a:cubicBezTo>
                    <a:pt x="27779" y="5289"/>
                    <a:pt x="27702" y="6565"/>
                    <a:pt x="28710" y="8001"/>
                  </a:cubicBezTo>
                  <a:cubicBezTo>
                    <a:pt x="28793" y="8103"/>
                    <a:pt x="28870" y="8211"/>
                    <a:pt x="28953" y="8320"/>
                  </a:cubicBezTo>
                  <a:cubicBezTo>
                    <a:pt x="28844" y="8211"/>
                    <a:pt x="28710" y="8103"/>
                    <a:pt x="28602" y="8001"/>
                  </a:cubicBezTo>
                  <a:cubicBezTo>
                    <a:pt x="28366" y="7733"/>
                    <a:pt x="28072" y="7497"/>
                    <a:pt x="27862" y="7203"/>
                  </a:cubicBezTo>
                  <a:cubicBezTo>
                    <a:pt x="26847" y="5953"/>
                    <a:pt x="26847" y="4785"/>
                    <a:pt x="26847" y="3669"/>
                  </a:cubicBezTo>
                  <a:cubicBezTo>
                    <a:pt x="26847" y="2897"/>
                    <a:pt x="26847" y="2176"/>
                    <a:pt x="26586" y="1487"/>
                  </a:cubicBezTo>
                  <a:lnTo>
                    <a:pt x="26586" y="1991"/>
                  </a:lnTo>
                  <a:cubicBezTo>
                    <a:pt x="26720" y="2520"/>
                    <a:pt x="26720" y="3082"/>
                    <a:pt x="26720" y="3669"/>
                  </a:cubicBezTo>
                  <a:cubicBezTo>
                    <a:pt x="26688" y="4677"/>
                    <a:pt x="26688" y="5742"/>
                    <a:pt x="27434" y="6859"/>
                  </a:cubicBezTo>
                  <a:cubicBezTo>
                    <a:pt x="27383" y="6827"/>
                    <a:pt x="27358" y="6801"/>
                    <a:pt x="27300" y="6776"/>
                  </a:cubicBezTo>
                  <a:cubicBezTo>
                    <a:pt x="27249" y="6667"/>
                    <a:pt x="27166" y="6591"/>
                    <a:pt x="27115" y="6482"/>
                  </a:cubicBezTo>
                  <a:cubicBezTo>
                    <a:pt x="26956" y="6323"/>
                    <a:pt x="26822" y="6189"/>
                    <a:pt x="26662" y="6061"/>
                  </a:cubicBezTo>
                  <a:cubicBezTo>
                    <a:pt x="26637" y="6004"/>
                    <a:pt x="26611" y="5978"/>
                    <a:pt x="26586" y="5927"/>
                  </a:cubicBezTo>
                  <a:lnTo>
                    <a:pt x="26586" y="6431"/>
                  </a:lnTo>
                  <a:cubicBezTo>
                    <a:pt x="26611" y="6457"/>
                    <a:pt x="26637" y="6482"/>
                    <a:pt x="26662" y="6482"/>
                  </a:cubicBezTo>
                  <a:cubicBezTo>
                    <a:pt x="26688" y="6591"/>
                    <a:pt x="26688" y="6667"/>
                    <a:pt x="26688" y="6776"/>
                  </a:cubicBezTo>
                  <a:cubicBezTo>
                    <a:pt x="26688" y="6961"/>
                    <a:pt x="26662" y="7120"/>
                    <a:pt x="26586" y="7305"/>
                  </a:cubicBezTo>
                  <a:lnTo>
                    <a:pt x="26586" y="7656"/>
                  </a:lnTo>
                  <a:cubicBezTo>
                    <a:pt x="26745" y="7363"/>
                    <a:pt x="26847" y="7069"/>
                    <a:pt x="26847" y="6776"/>
                  </a:cubicBezTo>
                  <a:lnTo>
                    <a:pt x="26847" y="6642"/>
                  </a:lnTo>
                  <a:cubicBezTo>
                    <a:pt x="27007" y="6801"/>
                    <a:pt x="27166" y="6935"/>
                    <a:pt x="27326" y="7069"/>
                  </a:cubicBezTo>
                  <a:cubicBezTo>
                    <a:pt x="27460" y="7388"/>
                    <a:pt x="27517" y="7656"/>
                    <a:pt x="27485" y="7943"/>
                  </a:cubicBezTo>
                  <a:cubicBezTo>
                    <a:pt x="27434" y="8454"/>
                    <a:pt x="27064" y="8900"/>
                    <a:pt x="26586" y="9328"/>
                  </a:cubicBezTo>
                  <a:lnTo>
                    <a:pt x="26586" y="9538"/>
                  </a:lnTo>
                  <a:cubicBezTo>
                    <a:pt x="27141" y="9060"/>
                    <a:pt x="27568" y="8556"/>
                    <a:pt x="27645" y="7943"/>
                  </a:cubicBezTo>
                  <a:cubicBezTo>
                    <a:pt x="27677" y="7733"/>
                    <a:pt x="27645" y="7522"/>
                    <a:pt x="27568" y="7280"/>
                  </a:cubicBezTo>
                  <a:lnTo>
                    <a:pt x="27568" y="7280"/>
                  </a:lnTo>
                  <a:cubicBezTo>
                    <a:pt x="27645" y="7363"/>
                    <a:pt x="27753" y="7439"/>
                    <a:pt x="27836" y="7497"/>
                  </a:cubicBezTo>
                  <a:cubicBezTo>
                    <a:pt x="27862" y="7548"/>
                    <a:pt x="27887" y="7573"/>
                    <a:pt x="27913" y="7624"/>
                  </a:cubicBezTo>
                  <a:cubicBezTo>
                    <a:pt x="28257" y="8186"/>
                    <a:pt x="28391" y="8664"/>
                    <a:pt x="28283" y="9117"/>
                  </a:cubicBezTo>
                  <a:cubicBezTo>
                    <a:pt x="28123" y="9832"/>
                    <a:pt x="27383" y="10368"/>
                    <a:pt x="26586" y="10872"/>
                  </a:cubicBezTo>
                  <a:lnTo>
                    <a:pt x="26586" y="11057"/>
                  </a:lnTo>
                  <a:cubicBezTo>
                    <a:pt x="27434" y="10527"/>
                    <a:pt x="28257" y="9940"/>
                    <a:pt x="28442" y="9143"/>
                  </a:cubicBezTo>
                  <a:cubicBezTo>
                    <a:pt x="28525" y="8741"/>
                    <a:pt x="28442" y="8320"/>
                    <a:pt x="28206" y="7841"/>
                  </a:cubicBezTo>
                  <a:lnTo>
                    <a:pt x="28206" y="7841"/>
                  </a:lnTo>
                  <a:cubicBezTo>
                    <a:pt x="28442" y="8077"/>
                    <a:pt x="28659" y="8345"/>
                    <a:pt x="28844" y="8664"/>
                  </a:cubicBezTo>
                  <a:cubicBezTo>
                    <a:pt x="29163" y="9302"/>
                    <a:pt x="29240" y="9832"/>
                    <a:pt x="29080" y="10285"/>
                  </a:cubicBezTo>
                  <a:cubicBezTo>
                    <a:pt x="28793" y="11165"/>
                    <a:pt x="27728" y="11695"/>
                    <a:pt x="26662" y="12199"/>
                  </a:cubicBezTo>
                  <a:cubicBezTo>
                    <a:pt x="26637" y="12224"/>
                    <a:pt x="26611" y="12224"/>
                    <a:pt x="26586" y="12250"/>
                  </a:cubicBezTo>
                  <a:lnTo>
                    <a:pt x="26586" y="12409"/>
                  </a:lnTo>
                  <a:cubicBezTo>
                    <a:pt x="26637" y="12384"/>
                    <a:pt x="26688" y="12358"/>
                    <a:pt x="26745" y="12333"/>
                  </a:cubicBezTo>
                  <a:cubicBezTo>
                    <a:pt x="27804" y="11803"/>
                    <a:pt x="28921" y="11267"/>
                    <a:pt x="29214" y="10336"/>
                  </a:cubicBezTo>
                  <a:cubicBezTo>
                    <a:pt x="29399" y="9832"/>
                    <a:pt x="29297" y="9251"/>
                    <a:pt x="28978" y="8581"/>
                  </a:cubicBezTo>
                  <a:cubicBezTo>
                    <a:pt x="28953" y="8556"/>
                    <a:pt x="28921" y="8530"/>
                    <a:pt x="28921" y="8505"/>
                  </a:cubicBezTo>
                  <a:lnTo>
                    <a:pt x="28921" y="8505"/>
                  </a:lnTo>
                  <a:cubicBezTo>
                    <a:pt x="29272" y="8849"/>
                    <a:pt x="29559" y="9219"/>
                    <a:pt x="29750" y="9698"/>
                  </a:cubicBezTo>
                  <a:cubicBezTo>
                    <a:pt x="30037" y="10393"/>
                    <a:pt x="30095" y="10974"/>
                    <a:pt x="29878" y="11484"/>
                  </a:cubicBezTo>
                  <a:cubicBezTo>
                    <a:pt x="29508" y="12358"/>
                    <a:pt x="28283" y="12837"/>
                    <a:pt x="27141" y="13290"/>
                  </a:cubicBezTo>
                  <a:cubicBezTo>
                    <a:pt x="26956" y="13366"/>
                    <a:pt x="26771" y="13449"/>
                    <a:pt x="26586" y="13500"/>
                  </a:cubicBezTo>
                  <a:lnTo>
                    <a:pt x="26586" y="13660"/>
                  </a:lnTo>
                  <a:cubicBezTo>
                    <a:pt x="26771" y="13583"/>
                    <a:pt x="26981" y="13500"/>
                    <a:pt x="27198" y="13424"/>
                  </a:cubicBezTo>
                  <a:cubicBezTo>
                    <a:pt x="28391" y="12971"/>
                    <a:pt x="29616" y="12492"/>
                    <a:pt x="30012" y="11535"/>
                  </a:cubicBezTo>
                  <a:cubicBezTo>
                    <a:pt x="30254" y="11006"/>
                    <a:pt x="30197" y="10393"/>
                    <a:pt x="29878" y="9647"/>
                  </a:cubicBezTo>
                  <a:cubicBezTo>
                    <a:pt x="29801" y="9411"/>
                    <a:pt x="29667" y="9194"/>
                    <a:pt x="29533" y="9009"/>
                  </a:cubicBezTo>
                  <a:lnTo>
                    <a:pt x="29533" y="9009"/>
                  </a:lnTo>
                  <a:cubicBezTo>
                    <a:pt x="30012" y="9538"/>
                    <a:pt x="30439" y="10049"/>
                    <a:pt x="30675" y="10738"/>
                  </a:cubicBezTo>
                  <a:cubicBezTo>
                    <a:pt x="30943" y="11510"/>
                    <a:pt x="30943" y="12148"/>
                    <a:pt x="30675" y="12652"/>
                  </a:cubicBezTo>
                  <a:cubicBezTo>
                    <a:pt x="30197" y="13583"/>
                    <a:pt x="28870" y="13979"/>
                    <a:pt x="27594" y="14381"/>
                  </a:cubicBezTo>
                  <a:cubicBezTo>
                    <a:pt x="27249" y="14483"/>
                    <a:pt x="26905" y="14591"/>
                    <a:pt x="26586" y="14725"/>
                  </a:cubicBezTo>
                  <a:lnTo>
                    <a:pt x="26586" y="14885"/>
                  </a:lnTo>
                  <a:cubicBezTo>
                    <a:pt x="26930" y="14751"/>
                    <a:pt x="27275" y="14642"/>
                    <a:pt x="27645" y="14540"/>
                  </a:cubicBezTo>
                  <a:cubicBezTo>
                    <a:pt x="28953" y="14113"/>
                    <a:pt x="30305" y="13717"/>
                    <a:pt x="30809" y="12703"/>
                  </a:cubicBezTo>
                  <a:cubicBezTo>
                    <a:pt x="31077" y="12173"/>
                    <a:pt x="31103" y="11510"/>
                    <a:pt x="30809" y="10687"/>
                  </a:cubicBezTo>
                  <a:cubicBezTo>
                    <a:pt x="30573" y="9940"/>
                    <a:pt x="30069" y="9379"/>
                    <a:pt x="29591" y="8824"/>
                  </a:cubicBezTo>
                  <a:cubicBezTo>
                    <a:pt x="29323" y="8556"/>
                    <a:pt x="29055" y="8237"/>
                    <a:pt x="28819" y="7918"/>
                  </a:cubicBezTo>
                  <a:cubicBezTo>
                    <a:pt x="27862" y="6508"/>
                    <a:pt x="27938" y="5264"/>
                    <a:pt x="28047" y="4039"/>
                  </a:cubicBezTo>
                  <a:cubicBezTo>
                    <a:pt x="28098" y="3107"/>
                    <a:pt x="28181" y="2201"/>
                    <a:pt x="27753" y="1276"/>
                  </a:cubicBezTo>
                  <a:cubicBezTo>
                    <a:pt x="27434" y="555"/>
                    <a:pt x="27039" y="185"/>
                    <a:pt x="26586" y="0"/>
                  </a:cubicBezTo>
                  <a:close/>
                  <a:moveTo>
                    <a:pt x="5079" y="10923"/>
                  </a:moveTo>
                  <a:cubicBezTo>
                    <a:pt x="4466" y="11510"/>
                    <a:pt x="3854" y="12199"/>
                    <a:pt x="3828" y="13022"/>
                  </a:cubicBezTo>
                  <a:cubicBezTo>
                    <a:pt x="3803" y="13928"/>
                    <a:pt x="4358" y="14540"/>
                    <a:pt x="5079" y="15019"/>
                  </a:cubicBezTo>
                  <a:lnTo>
                    <a:pt x="5079" y="14834"/>
                  </a:lnTo>
                  <a:cubicBezTo>
                    <a:pt x="4441" y="14406"/>
                    <a:pt x="3962" y="13845"/>
                    <a:pt x="3962" y="13022"/>
                  </a:cubicBezTo>
                  <a:cubicBezTo>
                    <a:pt x="3988" y="12307"/>
                    <a:pt x="4517" y="11695"/>
                    <a:pt x="5079" y="11133"/>
                  </a:cubicBezTo>
                  <a:lnTo>
                    <a:pt x="5079" y="10923"/>
                  </a:lnTo>
                  <a:close/>
                  <a:moveTo>
                    <a:pt x="5079" y="9411"/>
                  </a:moveTo>
                  <a:cubicBezTo>
                    <a:pt x="5053" y="9411"/>
                    <a:pt x="5028" y="9436"/>
                    <a:pt x="4996" y="9462"/>
                  </a:cubicBezTo>
                  <a:cubicBezTo>
                    <a:pt x="4868" y="9596"/>
                    <a:pt x="4709" y="9730"/>
                    <a:pt x="4517" y="9857"/>
                  </a:cubicBezTo>
                  <a:cubicBezTo>
                    <a:pt x="3752" y="10495"/>
                    <a:pt x="2795" y="11267"/>
                    <a:pt x="2686" y="12307"/>
                  </a:cubicBezTo>
                  <a:cubicBezTo>
                    <a:pt x="2527" y="13768"/>
                    <a:pt x="3879" y="14617"/>
                    <a:pt x="5079" y="15280"/>
                  </a:cubicBezTo>
                  <a:lnTo>
                    <a:pt x="5079" y="15095"/>
                  </a:lnTo>
                  <a:cubicBezTo>
                    <a:pt x="3911" y="14432"/>
                    <a:pt x="2686" y="13660"/>
                    <a:pt x="2820" y="12307"/>
                  </a:cubicBezTo>
                  <a:cubicBezTo>
                    <a:pt x="2922" y="11350"/>
                    <a:pt x="3828" y="10629"/>
                    <a:pt x="4600" y="9991"/>
                  </a:cubicBezTo>
                  <a:cubicBezTo>
                    <a:pt x="4785" y="9832"/>
                    <a:pt x="4945" y="9730"/>
                    <a:pt x="5079" y="9596"/>
                  </a:cubicBezTo>
                  <a:lnTo>
                    <a:pt x="5079" y="9411"/>
                  </a:lnTo>
                  <a:close/>
                  <a:moveTo>
                    <a:pt x="5079" y="7682"/>
                  </a:moveTo>
                  <a:cubicBezTo>
                    <a:pt x="4868" y="8077"/>
                    <a:pt x="4575" y="8422"/>
                    <a:pt x="4230" y="8690"/>
                  </a:cubicBezTo>
                  <a:cubicBezTo>
                    <a:pt x="4039" y="8824"/>
                    <a:pt x="3854" y="8958"/>
                    <a:pt x="3669" y="9092"/>
                  </a:cubicBezTo>
                  <a:cubicBezTo>
                    <a:pt x="2795" y="9698"/>
                    <a:pt x="1704" y="10470"/>
                    <a:pt x="1544" y="11561"/>
                  </a:cubicBezTo>
                  <a:cubicBezTo>
                    <a:pt x="1251" y="13207"/>
                    <a:pt x="2846" y="14247"/>
                    <a:pt x="4122" y="15070"/>
                  </a:cubicBezTo>
                  <a:cubicBezTo>
                    <a:pt x="4441" y="15255"/>
                    <a:pt x="4734" y="15472"/>
                    <a:pt x="4996" y="15657"/>
                  </a:cubicBezTo>
                  <a:cubicBezTo>
                    <a:pt x="5028" y="15682"/>
                    <a:pt x="5053" y="15708"/>
                    <a:pt x="5079" y="15708"/>
                  </a:cubicBezTo>
                  <a:lnTo>
                    <a:pt x="5079" y="15523"/>
                  </a:lnTo>
                  <a:cubicBezTo>
                    <a:pt x="4811" y="15338"/>
                    <a:pt x="4517" y="15153"/>
                    <a:pt x="4198" y="14936"/>
                  </a:cubicBezTo>
                  <a:cubicBezTo>
                    <a:pt x="2897" y="14087"/>
                    <a:pt x="1436" y="13130"/>
                    <a:pt x="1678" y="11586"/>
                  </a:cubicBezTo>
                  <a:cubicBezTo>
                    <a:pt x="1838" y="10578"/>
                    <a:pt x="2846" y="9857"/>
                    <a:pt x="3752" y="9219"/>
                  </a:cubicBezTo>
                  <a:cubicBezTo>
                    <a:pt x="3962" y="9060"/>
                    <a:pt x="4147" y="8932"/>
                    <a:pt x="4307" y="8798"/>
                  </a:cubicBezTo>
                  <a:cubicBezTo>
                    <a:pt x="4600" y="8556"/>
                    <a:pt x="4868" y="8294"/>
                    <a:pt x="5079" y="7975"/>
                  </a:cubicBezTo>
                  <a:lnTo>
                    <a:pt x="5079" y="7682"/>
                  </a:lnTo>
                  <a:close/>
                  <a:moveTo>
                    <a:pt x="5079" y="4862"/>
                  </a:moveTo>
                  <a:cubicBezTo>
                    <a:pt x="4894" y="6246"/>
                    <a:pt x="4332" y="7280"/>
                    <a:pt x="3433" y="7918"/>
                  </a:cubicBezTo>
                  <a:cubicBezTo>
                    <a:pt x="3241" y="8052"/>
                    <a:pt x="3031" y="8186"/>
                    <a:pt x="2820" y="8320"/>
                  </a:cubicBezTo>
                  <a:cubicBezTo>
                    <a:pt x="1838" y="8932"/>
                    <a:pt x="638" y="9698"/>
                    <a:pt x="370" y="10846"/>
                  </a:cubicBezTo>
                  <a:cubicBezTo>
                    <a:pt x="0" y="12569"/>
                    <a:pt x="1621" y="13768"/>
                    <a:pt x="2954" y="14725"/>
                  </a:cubicBezTo>
                  <a:cubicBezTo>
                    <a:pt x="3273" y="14961"/>
                    <a:pt x="3592" y="15178"/>
                    <a:pt x="3854" y="15414"/>
                  </a:cubicBezTo>
                  <a:cubicBezTo>
                    <a:pt x="4441" y="15893"/>
                    <a:pt x="4811" y="16454"/>
                    <a:pt x="5079" y="17035"/>
                  </a:cubicBezTo>
                  <a:lnTo>
                    <a:pt x="5079" y="16690"/>
                  </a:lnTo>
                  <a:cubicBezTo>
                    <a:pt x="4811" y="16186"/>
                    <a:pt x="4466" y="15733"/>
                    <a:pt x="3937" y="15280"/>
                  </a:cubicBezTo>
                  <a:cubicBezTo>
                    <a:pt x="3669" y="15070"/>
                    <a:pt x="3375" y="14834"/>
                    <a:pt x="3031" y="14591"/>
                  </a:cubicBezTo>
                  <a:cubicBezTo>
                    <a:pt x="1704" y="13609"/>
                    <a:pt x="160" y="12518"/>
                    <a:pt x="530" y="10872"/>
                  </a:cubicBezTo>
                  <a:cubicBezTo>
                    <a:pt x="772" y="9781"/>
                    <a:pt x="1889" y="9060"/>
                    <a:pt x="2897" y="8454"/>
                  </a:cubicBezTo>
                  <a:cubicBezTo>
                    <a:pt x="3114" y="8294"/>
                    <a:pt x="3324" y="8160"/>
                    <a:pt x="3509" y="8052"/>
                  </a:cubicBezTo>
                  <a:cubicBezTo>
                    <a:pt x="4281" y="7497"/>
                    <a:pt x="4811" y="6699"/>
                    <a:pt x="5079" y="5659"/>
                  </a:cubicBezTo>
                  <a:lnTo>
                    <a:pt x="5079" y="4862"/>
                  </a:lnTo>
                  <a:close/>
                  <a:moveTo>
                    <a:pt x="15044" y="19459"/>
                  </a:moveTo>
                  <a:cubicBezTo>
                    <a:pt x="15019" y="19485"/>
                    <a:pt x="14993" y="19536"/>
                    <a:pt x="14968" y="19561"/>
                  </a:cubicBezTo>
                  <a:cubicBezTo>
                    <a:pt x="14942" y="19561"/>
                    <a:pt x="14885" y="19587"/>
                    <a:pt x="14859" y="19587"/>
                  </a:cubicBezTo>
                  <a:cubicBezTo>
                    <a:pt x="14917" y="19536"/>
                    <a:pt x="14993" y="19510"/>
                    <a:pt x="15044" y="19459"/>
                  </a:cubicBezTo>
                  <a:close/>
                  <a:moveTo>
                    <a:pt x="15714" y="19587"/>
                  </a:moveTo>
                  <a:cubicBezTo>
                    <a:pt x="15842" y="19587"/>
                    <a:pt x="15976" y="19619"/>
                    <a:pt x="16110" y="19644"/>
                  </a:cubicBezTo>
                  <a:cubicBezTo>
                    <a:pt x="16084" y="19721"/>
                    <a:pt x="16033" y="19804"/>
                    <a:pt x="15976" y="19855"/>
                  </a:cubicBezTo>
                  <a:lnTo>
                    <a:pt x="15976" y="19880"/>
                  </a:lnTo>
                  <a:cubicBezTo>
                    <a:pt x="15842" y="19829"/>
                    <a:pt x="15714" y="19778"/>
                    <a:pt x="15580" y="19695"/>
                  </a:cubicBezTo>
                  <a:cubicBezTo>
                    <a:pt x="15606" y="19670"/>
                    <a:pt x="15631" y="19619"/>
                    <a:pt x="15631" y="19587"/>
                  </a:cubicBezTo>
                  <a:close/>
                  <a:moveTo>
                    <a:pt x="16269" y="19670"/>
                  </a:moveTo>
                  <a:cubicBezTo>
                    <a:pt x="16403" y="19721"/>
                    <a:pt x="16563" y="19778"/>
                    <a:pt x="16697" y="19855"/>
                  </a:cubicBezTo>
                  <a:cubicBezTo>
                    <a:pt x="16639" y="19906"/>
                    <a:pt x="16588" y="19963"/>
                    <a:pt x="16537" y="20014"/>
                  </a:cubicBezTo>
                  <a:cubicBezTo>
                    <a:pt x="16403" y="20014"/>
                    <a:pt x="16244" y="19989"/>
                    <a:pt x="16110" y="19938"/>
                  </a:cubicBezTo>
                  <a:cubicBezTo>
                    <a:pt x="16161" y="19855"/>
                    <a:pt x="16218" y="19778"/>
                    <a:pt x="16269" y="19670"/>
                  </a:cubicBezTo>
                  <a:close/>
                  <a:moveTo>
                    <a:pt x="16831" y="19906"/>
                  </a:moveTo>
                  <a:cubicBezTo>
                    <a:pt x="16856" y="19938"/>
                    <a:pt x="16882" y="19963"/>
                    <a:pt x="16907" y="19989"/>
                  </a:cubicBezTo>
                  <a:cubicBezTo>
                    <a:pt x="16856" y="19989"/>
                    <a:pt x="16799" y="20014"/>
                    <a:pt x="16748" y="20014"/>
                  </a:cubicBezTo>
                  <a:cubicBezTo>
                    <a:pt x="16773" y="19989"/>
                    <a:pt x="16799" y="19963"/>
                    <a:pt x="16831" y="19906"/>
                  </a:cubicBezTo>
                  <a:close/>
                  <a:moveTo>
                    <a:pt x="15261" y="19644"/>
                  </a:moveTo>
                  <a:cubicBezTo>
                    <a:pt x="15312" y="19670"/>
                    <a:pt x="15338" y="19695"/>
                    <a:pt x="15395" y="19746"/>
                  </a:cubicBezTo>
                  <a:cubicBezTo>
                    <a:pt x="15312" y="19855"/>
                    <a:pt x="15236" y="19989"/>
                    <a:pt x="15178" y="20097"/>
                  </a:cubicBezTo>
                  <a:lnTo>
                    <a:pt x="14783" y="20097"/>
                  </a:lnTo>
                  <a:cubicBezTo>
                    <a:pt x="14859" y="19963"/>
                    <a:pt x="14968" y="19829"/>
                    <a:pt x="15044" y="19695"/>
                  </a:cubicBezTo>
                  <a:cubicBezTo>
                    <a:pt x="15127" y="19670"/>
                    <a:pt x="15204" y="19644"/>
                    <a:pt x="15261" y="19644"/>
                  </a:cubicBezTo>
                  <a:close/>
                  <a:moveTo>
                    <a:pt x="14808" y="19778"/>
                  </a:moveTo>
                  <a:lnTo>
                    <a:pt x="14808" y="19778"/>
                  </a:lnTo>
                  <a:cubicBezTo>
                    <a:pt x="14725" y="19880"/>
                    <a:pt x="14649" y="19989"/>
                    <a:pt x="14566" y="20123"/>
                  </a:cubicBezTo>
                  <a:cubicBezTo>
                    <a:pt x="14515" y="20123"/>
                    <a:pt x="14489" y="20123"/>
                    <a:pt x="14438" y="20148"/>
                  </a:cubicBezTo>
                  <a:cubicBezTo>
                    <a:pt x="14406" y="20123"/>
                    <a:pt x="14381" y="20097"/>
                    <a:pt x="14355" y="20097"/>
                  </a:cubicBezTo>
                  <a:cubicBezTo>
                    <a:pt x="14406" y="20014"/>
                    <a:pt x="14464" y="19963"/>
                    <a:pt x="14515" y="19906"/>
                  </a:cubicBezTo>
                  <a:cubicBezTo>
                    <a:pt x="14623" y="19855"/>
                    <a:pt x="14700" y="19829"/>
                    <a:pt x="14808" y="19778"/>
                  </a:cubicBezTo>
                  <a:close/>
                  <a:moveTo>
                    <a:pt x="18981" y="19217"/>
                  </a:moveTo>
                  <a:cubicBezTo>
                    <a:pt x="19166" y="19402"/>
                    <a:pt x="19351" y="19561"/>
                    <a:pt x="19568" y="19721"/>
                  </a:cubicBezTo>
                  <a:cubicBezTo>
                    <a:pt x="20021" y="20040"/>
                    <a:pt x="20525" y="20174"/>
                    <a:pt x="21054" y="20174"/>
                  </a:cubicBezTo>
                  <a:cubicBezTo>
                    <a:pt x="21877" y="20174"/>
                    <a:pt x="22732" y="19804"/>
                    <a:pt x="23313" y="19217"/>
                  </a:cubicBezTo>
                  <a:lnTo>
                    <a:pt x="23102" y="19217"/>
                  </a:lnTo>
                  <a:cubicBezTo>
                    <a:pt x="22490" y="19778"/>
                    <a:pt x="21775" y="20014"/>
                    <a:pt x="21080" y="20014"/>
                  </a:cubicBezTo>
                  <a:cubicBezTo>
                    <a:pt x="20550" y="20014"/>
                    <a:pt x="20046" y="19855"/>
                    <a:pt x="19644" y="19587"/>
                  </a:cubicBezTo>
                  <a:cubicBezTo>
                    <a:pt x="19485" y="19485"/>
                    <a:pt x="19351" y="19351"/>
                    <a:pt x="19191" y="19217"/>
                  </a:cubicBezTo>
                  <a:close/>
                  <a:moveTo>
                    <a:pt x="15523" y="19829"/>
                  </a:moveTo>
                  <a:cubicBezTo>
                    <a:pt x="15631" y="19906"/>
                    <a:pt x="15765" y="19963"/>
                    <a:pt x="15874" y="20014"/>
                  </a:cubicBezTo>
                  <a:cubicBezTo>
                    <a:pt x="15842" y="20097"/>
                    <a:pt x="15791" y="20148"/>
                    <a:pt x="15740" y="20225"/>
                  </a:cubicBezTo>
                  <a:cubicBezTo>
                    <a:pt x="15606" y="20174"/>
                    <a:pt x="15472" y="20148"/>
                    <a:pt x="15338" y="20123"/>
                  </a:cubicBezTo>
                  <a:cubicBezTo>
                    <a:pt x="15395" y="20014"/>
                    <a:pt x="15446" y="19938"/>
                    <a:pt x="15523" y="19829"/>
                  </a:cubicBezTo>
                  <a:close/>
                  <a:moveTo>
                    <a:pt x="14036" y="20225"/>
                  </a:moveTo>
                  <a:lnTo>
                    <a:pt x="14011" y="20257"/>
                  </a:lnTo>
                  <a:cubicBezTo>
                    <a:pt x="13985" y="20282"/>
                    <a:pt x="13960" y="20282"/>
                    <a:pt x="13960" y="20282"/>
                  </a:cubicBezTo>
                  <a:cubicBezTo>
                    <a:pt x="13985" y="20257"/>
                    <a:pt x="14011" y="20225"/>
                    <a:pt x="14036" y="20225"/>
                  </a:cubicBezTo>
                  <a:close/>
                  <a:moveTo>
                    <a:pt x="16033" y="20065"/>
                  </a:moveTo>
                  <a:cubicBezTo>
                    <a:pt x="16135" y="20123"/>
                    <a:pt x="16269" y="20148"/>
                    <a:pt x="16378" y="20148"/>
                  </a:cubicBezTo>
                  <a:cubicBezTo>
                    <a:pt x="16269" y="20257"/>
                    <a:pt x="16161" y="20308"/>
                    <a:pt x="16059" y="20359"/>
                  </a:cubicBezTo>
                  <a:cubicBezTo>
                    <a:pt x="16001" y="20333"/>
                    <a:pt x="15925" y="20308"/>
                    <a:pt x="15874" y="20282"/>
                  </a:cubicBezTo>
                  <a:cubicBezTo>
                    <a:pt x="15925" y="20225"/>
                    <a:pt x="15976" y="20148"/>
                    <a:pt x="16033" y="20065"/>
                  </a:cubicBezTo>
                  <a:close/>
                  <a:moveTo>
                    <a:pt x="15076" y="20257"/>
                  </a:moveTo>
                  <a:cubicBezTo>
                    <a:pt x="15044" y="20308"/>
                    <a:pt x="14993" y="20359"/>
                    <a:pt x="14942" y="20416"/>
                  </a:cubicBezTo>
                  <a:cubicBezTo>
                    <a:pt x="14834" y="20384"/>
                    <a:pt x="14757" y="20333"/>
                    <a:pt x="14649" y="20282"/>
                  </a:cubicBezTo>
                  <a:lnTo>
                    <a:pt x="14649" y="20257"/>
                  </a:lnTo>
                  <a:close/>
                  <a:moveTo>
                    <a:pt x="15236" y="20257"/>
                  </a:moveTo>
                  <a:cubicBezTo>
                    <a:pt x="15363" y="20282"/>
                    <a:pt x="15497" y="20308"/>
                    <a:pt x="15631" y="20359"/>
                  </a:cubicBezTo>
                  <a:cubicBezTo>
                    <a:pt x="15580" y="20416"/>
                    <a:pt x="15523" y="20467"/>
                    <a:pt x="15472" y="20493"/>
                  </a:cubicBezTo>
                  <a:cubicBezTo>
                    <a:pt x="15338" y="20493"/>
                    <a:pt x="15236" y="20493"/>
                    <a:pt x="15102" y="20467"/>
                  </a:cubicBezTo>
                  <a:cubicBezTo>
                    <a:pt x="15153" y="20384"/>
                    <a:pt x="15204" y="20333"/>
                    <a:pt x="15236" y="20257"/>
                  </a:cubicBezTo>
                  <a:close/>
                  <a:moveTo>
                    <a:pt x="15765" y="20416"/>
                  </a:moveTo>
                  <a:cubicBezTo>
                    <a:pt x="15791" y="20416"/>
                    <a:pt x="15842" y="20442"/>
                    <a:pt x="15874" y="20442"/>
                  </a:cubicBezTo>
                  <a:cubicBezTo>
                    <a:pt x="15816" y="20467"/>
                    <a:pt x="15765" y="20467"/>
                    <a:pt x="15682" y="20493"/>
                  </a:cubicBezTo>
                  <a:cubicBezTo>
                    <a:pt x="15714" y="20467"/>
                    <a:pt x="15740" y="20442"/>
                    <a:pt x="15765" y="20416"/>
                  </a:cubicBezTo>
                  <a:close/>
                  <a:moveTo>
                    <a:pt x="14406" y="20308"/>
                  </a:moveTo>
                  <a:lnTo>
                    <a:pt x="14438" y="20333"/>
                  </a:lnTo>
                  <a:cubicBezTo>
                    <a:pt x="14330" y="20467"/>
                    <a:pt x="14221" y="20601"/>
                    <a:pt x="14145" y="20735"/>
                  </a:cubicBezTo>
                  <a:cubicBezTo>
                    <a:pt x="14011" y="20735"/>
                    <a:pt x="13902" y="20735"/>
                    <a:pt x="13800" y="20761"/>
                  </a:cubicBezTo>
                  <a:cubicBezTo>
                    <a:pt x="13877" y="20627"/>
                    <a:pt x="13985" y="20518"/>
                    <a:pt x="14087" y="20384"/>
                  </a:cubicBezTo>
                  <a:cubicBezTo>
                    <a:pt x="14196" y="20359"/>
                    <a:pt x="14304" y="20333"/>
                    <a:pt x="14406" y="20308"/>
                  </a:cubicBezTo>
                  <a:close/>
                  <a:moveTo>
                    <a:pt x="14566" y="20416"/>
                  </a:moveTo>
                  <a:cubicBezTo>
                    <a:pt x="14649" y="20467"/>
                    <a:pt x="14757" y="20493"/>
                    <a:pt x="14859" y="20544"/>
                  </a:cubicBezTo>
                  <a:cubicBezTo>
                    <a:pt x="14783" y="20627"/>
                    <a:pt x="14725" y="20703"/>
                    <a:pt x="14649" y="20786"/>
                  </a:cubicBezTo>
                  <a:cubicBezTo>
                    <a:pt x="14540" y="20761"/>
                    <a:pt x="14438" y="20735"/>
                    <a:pt x="14304" y="20735"/>
                  </a:cubicBezTo>
                  <a:cubicBezTo>
                    <a:pt x="14406" y="20627"/>
                    <a:pt x="14489" y="20518"/>
                    <a:pt x="14566" y="20416"/>
                  </a:cubicBezTo>
                  <a:close/>
                  <a:moveTo>
                    <a:pt x="13800" y="20493"/>
                  </a:moveTo>
                  <a:lnTo>
                    <a:pt x="13800" y="20493"/>
                  </a:lnTo>
                  <a:cubicBezTo>
                    <a:pt x="13743" y="20576"/>
                    <a:pt x="13692" y="20652"/>
                    <a:pt x="13641" y="20703"/>
                  </a:cubicBezTo>
                  <a:cubicBezTo>
                    <a:pt x="13609" y="20735"/>
                    <a:pt x="13583" y="20761"/>
                    <a:pt x="13558" y="20786"/>
                  </a:cubicBezTo>
                  <a:lnTo>
                    <a:pt x="13532" y="20812"/>
                  </a:lnTo>
                  <a:cubicBezTo>
                    <a:pt x="13507" y="20786"/>
                    <a:pt x="13481" y="20761"/>
                    <a:pt x="13424" y="20735"/>
                  </a:cubicBezTo>
                  <a:cubicBezTo>
                    <a:pt x="13481" y="20703"/>
                    <a:pt x="13507" y="20652"/>
                    <a:pt x="13558" y="20627"/>
                  </a:cubicBezTo>
                  <a:cubicBezTo>
                    <a:pt x="13641" y="20576"/>
                    <a:pt x="13717" y="20544"/>
                    <a:pt x="13800" y="20493"/>
                  </a:cubicBezTo>
                  <a:close/>
                  <a:moveTo>
                    <a:pt x="15019" y="20601"/>
                  </a:moveTo>
                  <a:cubicBezTo>
                    <a:pt x="15102" y="20627"/>
                    <a:pt x="15204" y="20627"/>
                    <a:pt x="15287" y="20652"/>
                  </a:cubicBezTo>
                  <a:cubicBezTo>
                    <a:pt x="15178" y="20735"/>
                    <a:pt x="15076" y="20786"/>
                    <a:pt x="14968" y="20863"/>
                  </a:cubicBezTo>
                  <a:cubicBezTo>
                    <a:pt x="14917" y="20837"/>
                    <a:pt x="14859" y="20812"/>
                    <a:pt x="14834" y="20812"/>
                  </a:cubicBezTo>
                  <a:cubicBezTo>
                    <a:pt x="14885" y="20735"/>
                    <a:pt x="14942" y="20678"/>
                    <a:pt x="15019" y="20601"/>
                  </a:cubicBezTo>
                  <a:close/>
                  <a:moveTo>
                    <a:pt x="14011" y="20895"/>
                  </a:moveTo>
                  <a:cubicBezTo>
                    <a:pt x="13985" y="20920"/>
                    <a:pt x="13960" y="20946"/>
                    <a:pt x="13928" y="20971"/>
                  </a:cubicBezTo>
                  <a:cubicBezTo>
                    <a:pt x="13877" y="20946"/>
                    <a:pt x="13826" y="20920"/>
                    <a:pt x="13768" y="20920"/>
                  </a:cubicBezTo>
                  <a:cubicBezTo>
                    <a:pt x="13851" y="20895"/>
                    <a:pt x="13928" y="20895"/>
                    <a:pt x="14011" y="20895"/>
                  </a:cubicBezTo>
                  <a:close/>
                  <a:moveTo>
                    <a:pt x="14196" y="20895"/>
                  </a:moveTo>
                  <a:cubicBezTo>
                    <a:pt x="14304" y="20895"/>
                    <a:pt x="14406" y="20895"/>
                    <a:pt x="14515" y="20920"/>
                  </a:cubicBezTo>
                  <a:cubicBezTo>
                    <a:pt x="14489" y="20946"/>
                    <a:pt x="14464" y="20971"/>
                    <a:pt x="14406" y="20997"/>
                  </a:cubicBezTo>
                  <a:lnTo>
                    <a:pt x="14119" y="20997"/>
                  </a:lnTo>
                  <a:cubicBezTo>
                    <a:pt x="14145" y="20971"/>
                    <a:pt x="14170" y="20920"/>
                    <a:pt x="14196" y="20895"/>
                  </a:cubicBezTo>
                  <a:close/>
                  <a:moveTo>
                    <a:pt x="13583" y="20997"/>
                  </a:moveTo>
                  <a:cubicBezTo>
                    <a:pt x="13666" y="21022"/>
                    <a:pt x="13743" y="21054"/>
                    <a:pt x="13826" y="21080"/>
                  </a:cubicBezTo>
                  <a:cubicBezTo>
                    <a:pt x="13743" y="21182"/>
                    <a:pt x="13666" y="21290"/>
                    <a:pt x="13558" y="21373"/>
                  </a:cubicBezTo>
                  <a:lnTo>
                    <a:pt x="13290" y="21373"/>
                  </a:lnTo>
                  <a:cubicBezTo>
                    <a:pt x="13398" y="21239"/>
                    <a:pt x="13481" y="21131"/>
                    <a:pt x="13583" y="20997"/>
                  </a:cubicBezTo>
                  <a:close/>
                  <a:moveTo>
                    <a:pt x="14011" y="21131"/>
                  </a:moveTo>
                  <a:cubicBezTo>
                    <a:pt x="14062" y="21131"/>
                    <a:pt x="14145" y="21156"/>
                    <a:pt x="14221" y="21156"/>
                  </a:cubicBezTo>
                  <a:cubicBezTo>
                    <a:pt x="14087" y="21265"/>
                    <a:pt x="13928" y="21341"/>
                    <a:pt x="13800" y="21399"/>
                  </a:cubicBezTo>
                  <a:lnTo>
                    <a:pt x="13743" y="21399"/>
                  </a:lnTo>
                  <a:cubicBezTo>
                    <a:pt x="13826" y="21316"/>
                    <a:pt x="13877" y="21265"/>
                    <a:pt x="13960" y="21182"/>
                  </a:cubicBezTo>
                  <a:cubicBezTo>
                    <a:pt x="13960" y="21156"/>
                    <a:pt x="13985" y="21156"/>
                    <a:pt x="14011" y="21131"/>
                  </a:cubicBezTo>
                  <a:close/>
                  <a:moveTo>
                    <a:pt x="12735" y="21239"/>
                  </a:moveTo>
                  <a:cubicBezTo>
                    <a:pt x="12735" y="21265"/>
                    <a:pt x="12709" y="21290"/>
                    <a:pt x="12684" y="21316"/>
                  </a:cubicBezTo>
                  <a:cubicBezTo>
                    <a:pt x="12652" y="21341"/>
                    <a:pt x="12626" y="21373"/>
                    <a:pt x="12575" y="21424"/>
                  </a:cubicBezTo>
                  <a:cubicBezTo>
                    <a:pt x="12550" y="21399"/>
                    <a:pt x="12524" y="21399"/>
                    <a:pt x="12524" y="21399"/>
                  </a:cubicBezTo>
                  <a:cubicBezTo>
                    <a:pt x="12524" y="21373"/>
                    <a:pt x="12550" y="21373"/>
                    <a:pt x="12550" y="21341"/>
                  </a:cubicBezTo>
                  <a:cubicBezTo>
                    <a:pt x="12626" y="21316"/>
                    <a:pt x="12684" y="21265"/>
                    <a:pt x="12735" y="21239"/>
                  </a:cubicBezTo>
                  <a:close/>
                  <a:moveTo>
                    <a:pt x="13398" y="20997"/>
                  </a:moveTo>
                  <a:lnTo>
                    <a:pt x="13398" y="20997"/>
                  </a:lnTo>
                  <a:cubicBezTo>
                    <a:pt x="13290" y="21131"/>
                    <a:pt x="13188" y="21265"/>
                    <a:pt x="13054" y="21373"/>
                  </a:cubicBezTo>
                  <a:cubicBezTo>
                    <a:pt x="12971" y="21399"/>
                    <a:pt x="12869" y="21399"/>
                    <a:pt x="12786" y="21424"/>
                  </a:cubicBezTo>
                  <a:lnTo>
                    <a:pt x="12811" y="21399"/>
                  </a:lnTo>
                  <a:cubicBezTo>
                    <a:pt x="12894" y="21316"/>
                    <a:pt x="13003" y="21214"/>
                    <a:pt x="13079" y="21105"/>
                  </a:cubicBezTo>
                  <a:cubicBezTo>
                    <a:pt x="13188" y="21054"/>
                    <a:pt x="13290" y="21022"/>
                    <a:pt x="13398" y="20997"/>
                  </a:cubicBezTo>
                  <a:close/>
                  <a:moveTo>
                    <a:pt x="12390" y="21501"/>
                  </a:moveTo>
                  <a:cubicBezTo>
                    <a:pt x="12390" y="21501"/>
                    <a:pt x="12416" y="21501"/>
                    <a:pt x="12416" y="21533"/>
                  </a:cubicBezTo>
                  <a:cubicBezTo>
                    <a:pt x="12390" y="21533"/>
                    <a:pt x="12365" y="21533"/>
                    <a:pt x="12333" y="21558"/>
                  </a:cubicBezTo>
                  <a:cubicBezTo>
                    <a:pt x="12365" y="21533"/>
                    <a:pt x="12365" y="21501"/>
                    <a:pt x="12390" y="21501"/>
                  </a:cubicBezTo>
                  <a:close/>
                  <a:moveTo>
                    <a:pt x="13003" y="21660"/>
                  </a:moveTo>
                  <a:cubicBezTo>
                    <a:pt x="13028" y="21660"/>
                    <a:pt x="13079" y="21692"/>
                    <a:pt x="13105" y="21692"/>
                  </a:cubicBezTo>
                  <a:lnTo>
                    <a:pt x="13162" y="21692"/>
                  </a:lnTo>
                  <a:cubicBezTo>
                    <a:pt x="13028" y="21769"/>
                    <a:pt x="12920" y="21820"/>
                    <a:pt x="12786" y="21877"/>
                  </a:cubicBezTo>
                  <a:cubicBezTo>
                    <a:pt x="12811" y="21852"/>
                    <a:pt x="12843" y="21820"/>
                    <a:pt x="12869" y="21794"/>
                  </a:cubicBezTo>
                  <a:cubicBezTo>
                    <a:pt x="12920" y="21769"/>
                    <a:pt x="12945" y="21718"/>
                    <a:pt x="13003" y="21660"/>
                  </a:cubicBezTo>
                  <a:close/>
                  <a:moveTo>
                    <a:pt x="12684" y="21609"/>
                  </a:moveTo>
                  <a:cubicBezTo>
                    <a:pt x="12709" y="21609"/>
                    <a:pt x="12760" y="21635"/>
                    <a:pt x="12811" y="21635"/>
                  </a:cubicBezTo>
                  <a:cubicBezTo>
                    <a:pt x="12811" y="21660"/>
                    <a:pt x="12786" y="21692"/>
                    <a:pt x="12760" y="21692"/>
                  </a:cubicBezTo>
                  <a:cubicBezTo>
                    <a:pt x="12652" y="21794"/>
                    <a:pt x="12524" y="21903"/>
                    <a:pt x="12416" y="22011"/>
                  </a:cubicBezTo>
                  <a:lnTo>
                    <a:pt x="12231" y="22011"/>
                  </a:lnTo>
                  <a:cubicBezTo>
                    <a:pt x="12365" y="21903"/>
                    <a:pt x="12467" y="21769"/>
                    <a:pt x="12601" y="21635"/>
                  </a:cubicBezTo>
                  <a:cubicBezTo>
                    <a:pt x="12626" y="21609"/>
                    <a:pt x="12652" y="21609"/>
                    <a:pt x="12684" y="21609"/>
                  </a:cubicBezTo>
                  <a:close/>
                  <a:moveTo>
                    <a:pt x="12307" y="21718"/>
                  </a:moveTo>
                  <a:cubicBezTo>
                    <a:pt x="12205" y="21820"/>
                    <a:pt x="12097" y="21954"/>
                    <a:pt x="11963" y="22062"/>
                  </a:cubicBezTo>
                  <a:lnTo>
                    <a:pt x="11803" y="22062"/>
                  </a:lnTo>
                  <a:cubicBezTo>
                    <a:pt x="11829" y="22037"/>
                    <a:pt x="11829" y="22037"/>
                    <a:pt x="11854" y="22011"/>
                  </a:cubicBezTo>
                  <a:cubicBezTo>
                    <a:pt x="11912" y="21954"/>
                    <a:pt x="11988" y="21877"/>
                    <a:pt x="12071" y="21820"/>
                  </a:cubicBezTo>
                  <a:cubicBezTo>
                    <a:pt x="12148" y="21769"/>
                    <a:pt x="12231" y="21743"/>
                    <a:pt x="12307" y="21718"/>
                  </a:cubicBezTo>
                  <a:close/>
                  <a:moveTo>
                    <a:pt x="11459" y="22113"/>
                  </a:moveTo>
                  <a:cubicBezTo>
                    <a:pt x="11484" y="22139"/>
                    <a:pt x="11484" y="22139"/>
                    <a:pt x="11510" y="22139"/>
                  </a:cubicBezTo>
                  <a:cubicBezTo>
                    <a:pt x="11484" y="22171"/>
                    <a:pt x="11459" y="22171"/>
                    <a:pt x="11459" y="22196"/>
                  </a:cubicBezTo>
                  <a:cubicBezTo>
                    <a:pt x="11408" y="22196"/>
                    <a:pt x="11376" y="22222"/>
                    <a:pt x="11350" y="22222"/>
                  </a:cubicBezTo>
                  <a:cubicBezTo>
                    <a:pt x="11376" y="22196"/>
                    <a:pt x="11433" y="22171"/>
                    <a:pt x="11459" y="22113"/>
                  </a:cubicBezTo>
                  <a:close/>
                  <a:moveTo>
                    <a:pt x="12102" y="22210"/>
                  </a:moveTo>
                  <a:cubicBezTo>
                    <a:pt x="12031" y="22256"/>
                    <a:pt x="11958" y="22301"/>
                    <a:pt x="11912" y="22330"/>
                  </a:cubicBezTo>
                  <a:cubicBezTo>
                    <a:pt x="11937" y="22298"/>
                    <a:pt x="11988" y="22247"/>
                    <a:pt x="12014" y="22222"/>
                  </a:cubicBezTo>
                  <a:cubicBezTo>
                    <a:pt x="12038" y="22222"/>
                    <a:pt x="12075" y="22222"/>
                    <a:pt x="12102" y="22210"/>
                  </a:cubicBezTo>
                  <a:close/>
                  <a:moveTo>
                    <a:pt x="11752" y="22273"/>
                  </a:moveTo>
                  <a:cubicBezTo>
                    <a:pt x="11727" y="22273"/>
                    <a:pt x="11727" y="22298"/>
                    <a:pt x="11695" y="22298"/>
                  </a:cubicBezTo>
                  <a:cubicBezTo>
                    <a:pt x="11618" y="22381"/>
                    <a:pt x="11510" y="22458"/>
                    <a:pt x="11433" y="22515"/>
                  </a:cubicBezTo>
                  <a:cubicBezTo>
                    <a:pt x="11376" y="22541"/>
                    <a:pt x="11325" y="22541"/>
                    <a:pt x="11299" y="22541"/>
                  </a:cubicBezTo>
                  <a:cubicBezTo>
                    <a:pt x="11376" y="22490"/>
                    <a:pt x="11459" y="22407"/>
                    <a:pt x="11535" y="22330"/>
                  </a:cubicBezTo>
                  <a:cubicBezTo>
                    <a:pt x="11593" y="22298"/>
                    <a:pt x="11669" y="22273"/>
                    <a:pt x="11752" y="22273"/>
                  </a:cubicBezTo>
                  <a:close/>
                  <a:moveTo>
                    <a:pt x="11165" y="22458"/>
                  </a:moveTo>
                  <a:lnTo>
                    <a:pt x="11165" y="22458"/>
                  </a:lnTo>
                  <a:cubicBezTo>
                    <a:pt x="11114" y="22515"/>
                    <a:pt x="11057" y="22541"/>
                    <a:pt x="11006" y="22592"/>
                  </a:cubicBezTo>
                  <a:lnTo>
                    <a:pt x="10929" y="22592"/>
                  </a:lnTo>
                  <a:cubicBezTo>
                    <a:pt x="10955" y="22566"/>
                    <a:pt x="10980" y="22566"/>
                    <a:pt x="11006" y="22541"/>
                  </a:cubicBezTo>
                  <a:cubicBezTo>
                    <a:pt x="11057" y="22515"/>
                    <a:pt x="11114" y="22490"/>
                    <a:pt x="11165" y="22458"/>
                  </a:cubicBezTo>
                  <a:close/>
                  <a:moveTo>
                    <a:pt x="10821" y="22751"/>
                  </a:moveTo>
                  <a:cubicBezTo>
                    <a:pt x="10770" y="22777"/>
                    <a:pt x="10738" y="22777"/>
                    <a:pt x="10712" y="22809"/>
                  </a:cubicBezTo>
                  <a:cubicBezTo>
                    <a:pt x="10712" y="22777"/>
                    <a:pt x="10738" y="22751"/>
                    <a:pt x="10770" y="22751"/>
                  </a:cubicBezTo>
                  <a:close/>
                  <a:moveTo>
                    <a:pt x="10393" y="22860"/>
                  </a:moveTo>
                  <a:cubicBezTo>
                    <a:pt x="10367" y="22886"/>
                    <a:pt x="10342" y="22911"/>
                    <a:pt x="10342" y="22911"/>
                  </a:cubicBezTo>
                  <a:lnTo>
                    <a:pt x="10317" y="22911"/>
                  </a:lnTo>
                  <a:cubicBezTo>
                    <a:pt x="10342" y="22911"/>
                    <a:pt x="10367" y="22886"/>
                    <a:pt x="10393" y="22860"/>
                  </a:cubicBezTo>
                  <a:close/>
                  <a:moveTo>
                    <a:pt x="9864" y="23287"/>
                  </a:moveTo>
                  <a:lnTo>
                    <a:pt x="9864" y="23287"/>
                  </a:lnTo>
                  <a:cubicBezTo>
                    <a:pt x="9838" y="23338"/>
                    <a:pt x="9813" y="23364"/>
                    <a:pt x="9755" y="23389"/>
                  </a:cubicBezTo>
                  <a:cubicBezTo>
                    <a:pt x="9781" y="23364"/>
                    <a:pt x="9838" y="23338"/>
                    <a:pt x="9864" y="23287"/>
                  </a:cubicBezTo>
                  <a:close/>
                  <a:moveTo>
                    <a:pt x="5634" y="19217"/>
                  </a:moveTo>
                  <a:cubicBezTo>
                    <a:pt x="5666" y="19376"/>
                    <a:pt x="5666" y="19536"/>
                    <a:pt x="5691" y="19695"/>
                  </a:cubicBezTo>
                  <a:cubicBezTo>
                    <a:pt x="5768" y="20174"/>
                    <a:pt x="5825" y="20678"/>
                    <a:pt x="5927" y="21182"/>
                  </a:cubicBezTo>
                  <a:cubicBezTo>
                    <a:pt x="6195" y="22515"/>
                    <a:pt x="6942" y="23472"/>
                    <a:pt x="7899" y="23766"/>
                  </a:cubicBezTo>
                  <a:cubicBezTo>
                    <a:pt x="8109" y="23842"/>
                    <a:pt x="8345" y="23868"/>
                    <a:pt x="8562" y="23868"/>
                  </a:cubicBezTo>
                  <a:lnTo>
                    <a:pt x="8613" y="23868"/>
                  </a:lnTo>
                  <a:cubicBezTo>
                    <a:pt x="8454" y="23976"/>
                    <a:pt x="8294" y="24085"/>
                    <a:pt x="8160" y="24187"/>
                  </a:cubicBezTo>
                  <a:cubicBezTo>
                    <a:pt x="7899" y="24244"/>
                    <a:pt x="7656" y="24270"/>
                    <a:pt x="7420" y="24270"/>
                  </a:cubicBezTo>
                  <a:cubicBezTo>
                    <a:pt x="7152" y="24270"/>
                    <a:pt x="6884" y="24244"/>
                    <a:pt x="6648" y="24161"/>
                  </a:cubicBezTo>
                  <a:cubicBezTo>
                    <a:pt x="5902" y="23868"/>
                    <a:pt x="5372" y="23204"/>
                    <a:pt x="5079" y="22458"/>
                  </a:cubicBezTo>
                  <a:lnTo>
                    <a:pt x="5079" y="22860"/>
                  </a:lnTo>
                  <a:cubicBezTo>
                    <a:pt x="5423" y="23549"/>
                    <a:pt x="5953" y="24053"/>
                    <a:pt x="6591" y="24295"/>
                  </a:cubicBezTo>
                  <a:cubicBezTo>
                    <a:pt x="6859" y="24372"/>
                    <a:pt x="7152" y="24429"/>
                    <a:pt x="7420" y="24429"/>
                  </a:cubicBezTo>
                  <a:cubicBezTo>
                    <a:pt x="7548" y="24429"/>
                    <a:pt x="7682" y="24429"/>
                    <a:pt x="7816" y="24404"/>
                  </a:cubicBezTo>
                  <a:lnTo>
                    <a:pt x="7816" y="24404"/>
                  </a:lnTo>
                  <a:cubicBezTo>
                    <a:pt x="7682" y="24480"/>
                    <a:pt x="7548" y="24563"/>
                    <a:pt x="7420" y="24640"/>
                  </a:cubicBezTo>
                  <a:cubicBezTo>
                    <a:pt x="7044" y="24774"/>
                    <a:pt x="6648" y="24850"/>
                    <a:pt x="6304" y="24850"/>
                  </a:cubicBezTo>
                  <a:cubicBezTo>
                    <a:pt x="5953" y="24850"/>
                    <a:pt x="5666" y="24799"/>
                    <a:pt x="5372" y="24665"/>
                  </a:cubicBezTo>
                  <a:cubicBezTo>
                    <a:pt x="5264" y="24640"/>
                    <a:pt x="5155" y="24589"/>
                    <a:pt x="5079" y="24531"/>
                  </a:cubicBezTo>
                  <a:lnTo>
                    <a:pt x="5079" y="24691"/>
                  </a:lnTo>
                  <a:cubicBezTo>
                    <a:pt x="5155" y="24748"/>
                    <a:pt x="5238" y="24774"/>
                    <a:pt x="5315" y="24799"/>
                  </a:cubicBezTo>
                  <a:cubicBezTo>
                    <a:pt x="5608" y="24933"/>
                    <a:pt x="5953" y="24984"/>
                    <a:pt x="6304" y="24984"/>
                  </a:cubicBezTo>
                  <a:cubicBezTo>
                    <a:pt x="6540" y="24984"/>
                    <a:pt x="6782" y="24959"/>
                    <a:pt x="7018" y="24908"/>
                  </a:cubicBezTo>
                  <a:lnTo>
                    <a:pt x="7018" y="24908"/>
                  </a:lnTo>
                  <a:cubicBezTo>
                    <a:pt x="6942" y="24959"/>
                    <a:pt x="6884" y="25010"/>
                    <a:pt x="6808" y="25067"/>
                  </a:cubicBezTo>
                  <a:cubicBezTo>
                    <a:pt x="6246" y="25303"/>
                    <a:pt x="5691" y="25412"/>
                    <a:pt x="5187" y="25412"/>
                  </a:cubicBezTo>
                  <a:lnTo>
                    <a:pt x="5079" y="25412"/>
                  </a:lnTo>
                  <a:lnTo>
                    <a:pt x="5079" y="25571"/>
                  </a:lnTo>
                  <a:lnTo>
                    <a:pt x="5187" y="25571"/>
                  </a:lnTo>
                  <a:cubicBezTo>
                    <a:pt x="5506" y="25571"/>
                    <a:pt x="5876" y="25520"/>
                    <a:pt x="6246" y="25412"/>
                  </a:cubicBezTo>
                  <a:lnTo>
                    <a:pt x="6246" y="25412"/>
                  </a:lnTo>
                  <a:lnTo>
                    <a:pt x="6221" y="25437"/>
                  </a:lnTo>
                  <a:cubicBezTo>
                    <a:pt x="5851" y="25622"/>
                    <a:pt x="5449" y="25756"/>
                    <a:pt x="5079" y="25865"/>
                  </a:cubicBezTo>
                  <a:lnTo>
                    <a:pt x="5079" y="26024"/>
                  </a:lnTo>
                  <a:cubicBezTo>
                    <a:pt x="5155" y="25999"/>
                    <a:pt x="5238" y="25967"/>
                    <a:pt x="5315" y="25941"/>
                  </a:cubicBezTo>
                  <a:lnTo>
                    <a:pt x="5315" y="25941"/>
                  </a:lnTo>
                  <a:cubicBezTo>
                    <a:pt x="5289" y="25967"/>
                    <a:pt x="5289" y="25967"/>
                    <a:pt x="5264" y="25967"/>
                  </a:cubicBezTo>
                  <a:cubicBezTo>
                    <a:pt x="5213" y="26024"/>
                    <a:pt x="5130" y="26050"/>
                    <a:pt x="5079" y="26075"/>
                  </a:cubicBezTo>
                  <a:lnTo>
                    <a:pt x="5079" y="26554"/>
                  </a:lnTo>
                  <a:cubicBezTo>
                    <a:pt x="5213" y="26503"/>
                    <a:pt x="5315" y="26445"/>
                    <a:pt x="5449" y="26394"/>
                  </a:cubicBezTo>
                  <a:cubicBezTo>
                    <a:pt x="6329" y="26050"/>
                    <a:pt x="7178" y="25865"/>
                    <a:pt x="7950" y="25865"/>
                  </a:cubicBezTo>
                  <a:cubicBezTo>
                    <a:pt x="9411" y="25865"/>
                    <a:pt x="10636" y="26528"/>
                    <a:pt x="11433" y="27804"/>
                  </a:cubicBezTo>
                  <a:cubicBezTo>
                    <a:pt x="11752" y="28359"/>
                    <a:pt x="11963" y="28972"/>
                    <a:pt x="12173" y="29584"/>
                  </a:cubicBezTo>
                  <a:cubicBezTo>
                    <a:pt x="12365" y="30088"/>
                    <a:pt x="12550" y="30624"/>
                    <a:pt x="12811" y="31128"/>
                  </a:cubicBezTo>
                  <a:cubicBezTo>
                    <a:pt x="13507" y="32430"/>
                    <a:pt x="14757" y="33387"/>
                    <a:pt x="16320" y="33782"/>
                  </a:cubicBezTo>
                  <a:cubicBezTo>
                    <a:pt x="16856" y="33916"/>
                    <a:pt x="17411" y="33974"/>
                    <a:pt x="17973" y="33974"/>
                  </a:cubicBezTo>
                  <a:cubicBezTo>
                    <a:pt x="18930" y="33974"/>
                    <a:pt x="19887" y="33782"/>
                    <a:pt x="20761" y="33387"/>
                  </a:cubicBezTo>
                  <a:cubicBezTo>
                    <a:pt x="22254" y="32698"/>
                    <a:pt x="23019" y="31390"/>
                    <a:pt x="23766" y="30114"/>
                  </a:cubicBezTo>
                  <a:cubicBezTo>
                    <a:pt x="24327" y="29131"/>
                    <a:pt x="24908" y="28149"/>
                    <a:pt x="25814" y="27402"/>
                  </a:cubicBezTo>
                  <a:cubicBezTo>
                    <a:pt x="26050" y="27217"/>
                    <a:pt x="26318" y="27058"/>
                    <a:pt x="26586" y="26924"/>
                  </a:cubicBezTo>
                  <a:lnTo>
                    <a:pt x="26586" y="26764"/>
                  </a:lnTo>
                  <a:cubicBezTo>
                    <a:pt x="26267" y="26898"/>
                    <a:pt x="25999" y="27058"/>
                    <a:pt x="25731" y="27275"/>
                  </a:cubicBezTo>
                  <a:cubicBezTo>
                    <a:pt x="24806" y="28040"/>
                    <a:pt x="24193" y="29055"/>
                    <a:pt x="23632" y="30037"/>
                  </a:cubicBezTo>
                  <a:cubicBezTo>
                    <a:pt x="22860" y="31339"/>
                    <a:pt x="22145" y="32589"/>
                    <a:pt x="20684" y="33253"/>
                  </a:cubicBezTo>
                  <a:cubicBezTo>
                    <a:pt x="19861" y="33623"/>
                    <a:pt x="18904" y="33840"/>
                    <a:pt x="17973" y="33840"/>
                  </a:cubicBezTo>
                  <a:cubicBezTo>
                    <a:pt x="17411" y="33840"/>
                    <a:pt x="16882" y="33757"/>
                    <a:pt x="16352" y="33623"/>
                  </a:cubicBezTo>
                  <a:cubicBezTo>
                    <a:pt x="14834" y="33253"/>
                    <a:pt x="13609" y="32321"/>
                    <a:pt x="12945" y="31045"/>
                  </a:cubicBezTo>
                  <a:cubicBezTo>
                    <a:pt x="12684" y="30567"/>
                    <a:pt x="12492" y="30037"/>
                    <a:pt x="12307" y="29533"/>
                  </a:cubicBezTo>
                  <a:cubicBezTo>
                    <a:pt x="12097" y="28921"/>
                    <a:pt x="11886" y="28283"/>
                    <a:pt x="11535" y="27721"/>
                  </a:cubicBezTo>
                  <a:cubicBezTo>
                    <a:pt x="10738" y="26394"/>
                    <a:pt x="9462" y="25705"/>
                    <a:pt x="7950" y="25705"/>
                  </a:cubicBezTo>
                  <a:cubicBezTo>
                    <a:pt x="7152" y="25705"/>
                    <a:pt x="6304" y="25890"/>
                    <a:pt x="5398" y="26260"/>
                  </a:cubicBezTo>
                  <a:cubicBezTo>
                    <a:pt x="5289" y="26286"/>
                    <a:pt x="5187" y="26343"/>
                    <a:pt x="5104" y="26369"/>
                  </a:cubicBezTo>
                  <a:cubicBezTo>
                    <a:pt x="5474" y="26184"/>
                    <a:pt x="5876" y="25967"/>
                    <a:pt x="6272" y="25807"/>
                  </a:cubicBezTo>
                  <a:cubicBezTo>
                    <a:pt x="7152" y="25437"/>
                    <a:pt x="7975" y="25252"/>
                    <a:pt x="8722" y="25252"/>
                  </a:cubicBezTo>
                  <a:cubicBezTo>
                    <a:pt x="10100" y="25252"/>
                    <a:pt x="11216" y="25865"/>
                    <a:pt x="11988" y="27032"/>
                  </a:cubicBezTo>
                  <a:cubicBezTo>
                    <a:pt x="12307" y="27562"/>
                    <a:pt x="12524" y="28149"/>
                    <a:pt x="12735" y="28710"/>
                  </a:cubicBezTo>
                  <a:cubicBezTo>
                    <a:pt x="12920" y="29189"/>
                    <a:pt x="13105" y="29718"/>
                    <a:pt x="13373" y="30171"/>
                  </a:cubicBezTo>
                  <a:cubicBezTo>
                    <a:pt x="14381" y="32002"/>
                    <a:pt x="16295" y="32800"/>
                    <a:pt x="18209" y="32800"/>
                  </a:cubicBezTo>
                  <a:cubicBezTo>
                    <a:pt x="19166" y="32800"/>
                    <a:pt x="20148" y="32589"/>
                    <a:pt x="20978" y="32187"/>
                  </a:cubicBezTo>
                  <a:cubicBezTo>
                    <a:pt x="22413" y="31498"/>
                    <a:pt x="23102" y="30222"/>
                    <a:pt x="23791" y="28997"/>
                  </a:cubicBezTo>
                  <a:cubicBezTo>
                    <a:pt x="24295" y="28072"/>
                    <a:pt x="24857" y="27115"/>
                    <a:pt x="25705" y="26394"/>
                  </a:cubicBezTo>
                  <a:cubicBezTo>
                    <a:pt x="25973" y="26158"/>
                    <a:pt x="26267" y="25999"/>
                    <a:pt x="26586" y="25865"/>
                  </a:cubicBezTo>
                  <a:lnTo>
                    <a:pt x="26586" y="25680"/>
                  </a:lnTo>
                  <a:cubicBezTo>
                    <a:pt x="26241" y="25839"/>
                    <a:pt x="25890" y="26024"/>
                    <a:pt x="25603" y="26260"/>
                  </a:cubicBezTo>
                  <a:cubicBezTo>
                    <a:pt x="24723" y="27007"/>
                    <a:pt x="24193" y="27989"/>
                    <a:pt x="23657" y="28946"/>
                  </a:cubicBezTo>
                  <a:cubicBezTo>
                    <a:pt x="22968" y="30197"/>
                    <a:pt x="22305" y="31390"/>
                    <a:pt x="20920" y="32060"/>
                  </a:cubicBezTo>
                  <a:cubicBezTo>
                    <a:pt x="20021" y="32481"/>
                    <a:pt x="19089" y="32666"/>
                    <a:pt x="18234" y="32666"/>
                  </a:cubicBezTo>
                  <a:cubicBezTo>
                    <a:pt x="16135" y="32666"/>
                    <a:pt x="14330" y="31581"/>
                    <a:pt x="13507" y="30088"/>
                  </a:cubicBezTo>
                  <a:cubicBezTo>
                    <a:pt x="13239" y="29635"/>
                    <a:pt x="13054" y="29131"/>
                    <a:pt x="12894" y="28653"/>
                  </a:cubicBezTo>
                  <a:cubicBezTo>
                    <a:pt x="12684" y="28072"/>
                    <a:pt x="12441" y="27485"/>
                    <a:pt x="12122" y="26956"/>
                  </a:cubicBezTo>
                  <a:cubicBezTo>
                    <a:pt x="11325" y="25731"/>
                    <a:pt x="10157" y="25093"/>
                    <a:pt x="8722" y="25093"/>
                  </a:cubicBezTo>
                  <a:cubicBezTo>
                    <a:pt x="7950" y="25093"/>
                    <a:pt x="7101" y="25278"/>
                    <a:pt x="6221" y="25680"/>
                  </a:cubicBezTo>
                  <a:lnTo>
                    <a:pt x="6170" y="25680"/>
                  </a:lnTo>
                  <a:cubicBezTo>
                    <a:pt x="6489" y="25520"/>
                    <a:pt x="6782" y="25361"/>
                    <a:pt x="7101" y="25227"/>
                  </a:cubicBezTo>
                  <a:cubicBezTo>
                    <a:pt x="7950" y="24825"/>
                    <a:pt x="8773" y="24640"/>
                    <a:pt x="9519" y="24640"/>
                  </a:cubicBezTo>
                  <a:cubicBezTo>
                    <a:pt x="10770" y="24640"/>
                    <a:pt x="11829" y="25201"/>
                    <a:pt x="12550" y="26260"/>
                  </a:cubicBezTo>
                  <a:cubicBezTo>
                    <a:pt x="12869" y="26739"/>
                    <a:pt x="13105" y="27300"/>
                    <a:pt x="13290" y="27830"/>
                  </a:cubicBezTo>
                  <a:cubicBezTo>
                    <a:pt x="13481" y="28308"/>
                    <a:pt x="13666" y="28787"/>
                    <a:pt x="13928" y="29214"/>
                  </a:cubicBezTo>
                  <a:cubicBezTo>
                    <a:pt x="14623" y="30382"/>
                    <a:pt x="15791" y="31205"/>
                    <a:pt x="17201" y="31498"/>
                  </a:cubicBezTo>
                  <a:cubicBezTo>
                    <a:pt x="17628" y="31581"/>
                    <a:pt x="18049" y="31632"/>
                    <a:pt x="18451" y="31632"/>
                  </a:cubicBezTo>
                  <a:cubicBezTo>
                    <a:pt x="19408" y="31632"/>
                    <a:pt x="20391" y="31422"/>
                    <a:pt x="21214" y="30994"/>
                  </a:cubicBezTo>
                  <a:cubicBezTo>
                    <a:pt x="22573" y="30305"/>
                    <a:pt x="23211" y="29080"/>
                    <a:pt x="23817" y="27913"/>
                  </a:cubicBezTo>
                  <a:cubicBezTo>
                    <a:pt x="24295" y="27007"/>
                    <a:pt x="24774" y="26075"/>
                    <a:pt x="25603" y="25386"/>
                  </a:cubicBezTo>
                  <a:cubicBezTo>
                    <a:pt x="25890" y="25118"/>
                    <a:pt x="26209" y="24933"/>
                    <a:pt x="26586" y="24774"/>
                  </a:cubicBezTo>
                  <a:lnTo>
                    <a:pt x="26586" y="24614"/>
                  </a:lnTo>
                  <a:cubicBezTo>
                    <a:pt x="26184" y="24774"/>
                    <a:pt x="25814" y="24984"/>
                    <a:pt x="25495" y="25252"/>
                  </a:cubicBezTo>
                  <a:cubicBezTo>
                    <a:pt x="24672" y="25967"/>
                    <a:pt x="24168" y="26924"/>
                    <a:pt x="23689" y="27830"/>
                  </a:cubicBezTo>
                  <a:cubicBezTo>
                    <a:pt x="23051" y="29055"/>
                    <a:pt x="22439" y="30197"/>
                    <a:pt x="21163" y="30860"/>
                  </a:cubicBezTo>
                  <a:cubicBezTo>
                    <a:pt x="20257" y="31313"/>
                    <a:pt x="19351" y="31498"/>
                    <a:pt x="18477" y="31498"/>
                  </a:cubicBezTo>
                  <a:cubicBezTo>
                    <a:pt x="16563" y="31498"/>
                    <a:pt x="14859" y="30516"/>
                    <a:pt x="14062" y="29131"/>
                  </a:cubicBezTo>
                  <a:cubicBezTo>
                    <a:pt x="13800" y="28710"/>
                    <a:pt x="13609" y="28257"/>
                    <a:pt x="13449" y="27779"/>
                  </a:cubicBezTo>
                  <a:cubicBezTo>
                    <a:pt x="13239" y="27243"/>
                    <a:pt x="13003" y="26688"/>
                    <a:pt x="12684" y="26184"/>
                  </a:cubicBezTo>
                  <a:cubicBezTo>
                    <a:pt x="11912" y="25067"/>
                    <a:pt x="10821" y="24480"/>
                    <a:pt x="9519" y="24480"/>
                  </a:cubicBezTo>
                  <a:cubicBezTo>
                    <a:pt x="8881" y="24480"/>
                    <a:pt x="8160" y="24614"/>
                    <a:pt x="7446" y="24908"/>
                  </a:cubicBezTo>
                  <a:cubicBezTo>
                    <a:pt x="7446" y="24908"/>
                    <a:pt x="7471" y="24882"/>
                    <a:pt x="7497" y="24882"/>
                  </a:cubicBezTo>
                  <a:cubicBezTo>
                    <a:pt x="7605" y="24825"/>
                    <a:pt x="7739" y="24748"/>
                    <a:pt x="7841" y="24665"/>
                  </a:cubicBezTo>
                  <a:cubicBezTo>
                    <a:pt x="7867" y="24640"/>
                    <a:pt x="7899" y="24640"/>
                    <a:pt x="7924" y="24614"/>
                  </a:cubicBezTo>
                  <a:cubicBezTo>
                    <a:pt x="8773" y="24212"/>
                    <a:pt x="9570" y="24002"/>
                    <a:pt x="10291" y="24002"/>
                  </a:cubicBezTo>
                  <a:cubicBezTo>
                    <a:pt x="11459" y="24002"/>
                    <a:pt x="12416" y="24506"/>
                    <a:pt x="13130" y="25488"/>
                  </a:cubicBezTo>
                  <a:cubicBezTo>
                    <a:pt x="13424" y="25941"/>
                    <a:pt x="13666" y="26477"/>
                    <a:pt x="13877" y="26981"/>
                  </a:cubicBezTo>
                  <a:cubicBezTo>
                    <a:pt x="14062" y="27402"/>
                    <a:pt x="14247" y="27855"/>
                    <a:pt x="14489" y="28257"/>
                  </a:cubicBezTo>
                  <a:cubicBezTo>
                    <a:pt x="15446" y="29795"/>
                    <a:pt x="17067" y="30465"/>
                    <a:pt x="18687" y="30465"/>
                  </a:cubicBezTo>
                  <a:cubicBezTo>
                    <a:pt x="19670" y="30465"/>
                    <a:pt x="20627" y="30222"/>
                    <a:pt x="21456" y="29769"/>
                  </a:cubicBezTo>
                  <a:cubicBezTo>
                    <a:pt x="22700" y="29106"/>
                    <a:pt x="23287" y="27938"/>
                    <a:pt x="23849" y="26796"/>
                  </a:cubicBezTo>
                  <a:cubicBezTo>
                    <a:pt x="24295" y="25941"/>
                    <a:pt x="24723" y="25042"/>
                    <a:pt x="25469" y="24346"/>
                  </a:cubicBezTo>
                  <a:cubicBezTo>
                    <a:pt x="25788" y="24085"/>
                    <a:pt x="26158" y="23868"/>
                    <a:pt x="26586" y="23708"/>
                  </a:cubicBezTo>
                  <a:lnTo>
                    <a:pt x="26586" y="23549"/>
                  </a:lnTo>
                  <a:cubicBezTo>
                    <a:pt x="26133" y="23708"/>
                    <a:pt x="25705" y="23925"/>
                    <a:pt x="25386" y="24244"/>
                  </a:cubicBezTo>
                  <a:cubicBezTo>
                    <a:pt x="24614" y="24959"/>
                    <a:pt x="24168" y="25865"/>
                    <a:pt x="23715" y="26739"/>
                  </a:cubicBezTo>
                  <a:cubicBezTo>
                    <a:pt x="23128" y="27913"/>
                    <a:pt x="22598" y="28997"/>
                    <a:pt x="21373" y="29635"/>
                  </a:cubicBezTo>
                  <a:cubicBezTo>
                    <a:pt x="20499" y="30114"/>
                    <a:pt x="19593" y="30331"/>
                    <a:pt x="18745" y="30331"/>
                  </a:cubicBezTo>
                  <a:cubicBezTo>
                    <a:pt x="16958" y="30331"/>
                    <a:pt x="15395" y="29425"/>
                    <a:pt x="14623" y="28200"/>
                  </a:cubicBezTo>
                  <a:cubicBezTo>
                    <a:pt x="14381" y="27804"/>
                    <a:pt x="14196" y="27351"/>
                    <a:pt x="14011" y="26924"/>
                  </a:cubicBezTo>
                  <a:cubicBezTo>
                    <a:pt x="13800" y="26394"/>
                    <a:pt x="13558" y="25890"/>
                    <a:pt x="13239" y="25412"/>
                  </a:cubicBezTo>
                  <a:cubicBezTo>
                    <a:pt x="12524" y="24372"/>
                    <a:pt x="11510" y="23868"/>
                    <a:pt x="10291" y="23868"/>
                  </a:cubicBezTo>
                  <a:cubicBezTo>
                    <a:pt x="9838" y="23868"/>
                    <a:pt x="9360" y="23951"/>
                    <a:pt x="8881" y="24085"/>
                  </a:cubicBezTo>
                  <a:cubicBezTo>
                    <a:pt x="9117" y="23976"/>
                    <a:pt x="9385" y="23817"/>
                    <a:pt x="9653" y="23657"/>
                  </a:cubicBezTo>
                  <a:cubicBezTo>
                    <a:pt x="10157" y="23472"/>
                    <a:pt x="10636" y="23389"/>
                    <a:pt x="11089" y="23389"/>
                  </a:cubicBezTo>
                  <a:cubicBezTo>
                    <a:pt x="12122" y="23389"/>
                    <a:pt x="13028" y="23842"/>
                    <a:pt x="13692" y="24723"/>
                  </a:cubicBezTo>
                  <a:cubicBezTo>
                    <a:pt x="14011" y="25144"/>
                    <a:pt x="14221" y="25622"/>
                    <a:pt x="14438" y="26101"/>
                  </a:cubicBezTo>
                  <a:cubicBezTo>
                    <a:pt x="14623" y="26503"/>
                    <a:pt x="14808" y="26924"/>
                    <a:pt x="15044" y="27326"/>
                  </a:cubicBezTo>
                  <a:cubicBezTo>
                    <a:pt x="15950" y="28678"/>
                    <a:pt x="17437" y="29291"/>
                    <a:pt x="18955" y="29291"/>
                  </a:cubicBezTo>
                  <a:cubicBezTo>
                    <a:pt x="19912" y="29291"/>
                    <a:pt x="20895" y="29029"/>
                    <a:pt x="21692" y="28576"/>
                  </a:cubicBezTo>
                  <a:cubicBezTo>
                    <a:pt x="22860" y="27913"/>
                    <a:pt x="23370" y="26796"/>
                    <a:pt x="23874" y="25705"/>
                  </a:cubicBezTo>
                  <a:cubicBezTo>
                    <a:pt x="24270" y="24882"/>
                    <a:pt x="24672" y="24002"/>
                    <a:pt x="25361" y="23338"/>
                  </a:cubicBezTo>
                  <a:cubicBezTo>
                    <a:pt x="25705" y="23019"/>
                    <a:pt x="26107" y="22777"/>
                    <a:pt x="26586" y="22617"/>
                  </a:cubicBezTo>
                  <a:lnTo>
                    <a:pt x="26586" y="22458"/>
                  </a:lnTo>
                  <a:cubicBezTo>
                    <a:pt x="26082" y="22649"/>
                    <a:pt x="25629" y="22885"/>
                    <a:pt x="25252" y="23230"/>
                  </a:cubicBezTo>
                  <a:cubicBezTo>
                    <a:pt x="24538" y="23925"/>
                    <a:pt x="24136" y="24799"/>
                    <a:pt x="23740" y="25622"/>
                  </a:cubicBezTo>
                  <a:cubicBezTo>
                    <a:pt x="23236" y="26739"/>
                    <a:pt x="22732" y="27804"/>
                    <a:pt x="21616" y="28442"/>
                  </a:cubicBezTo>
                  <a:cubicBezTo>
                    <a:pt x="20735" y="28946"/>
                    <a:pt x="19861" y="29157"/>
                    <a:pt x="19006" y="29157"/>
                  </a:cubicBezTo>
                  <a:cubicBezTo>
                    <a:pt x="17386" y="29157"/>
                    <a:pt x="15925" y="28359"/>
                    <a:pt x="15178" y="27243"/>
                  </a:cubicBezTo>
                  <a:cubicBezTo>
                    <a:pt x="14942" y="26873"/>
                    <a:pt x="14757" y="26445"/>
                    <a:pt x="14566" y="26050"/>
                  </a:cubicBezTo>
                  <a:cubicBezTo>
                    <a:pt x="14355" y="25571"/>
                    <a:pt x="14119" y="25067"/>
                    <a:pt x="13800" y="24640"/>
                  </a:cubicBezTo>
                  <a:cubicBezTo>
                    <a:pt x="13105" y="23708"/>
                    <a:pt x="12173" y="23230"/>
                    <a:pt x="11089" y="23230"/>
                  </a:cubicBezTo>
                  <a:cubicBezTo>
                    <a:pt x="10821" y="23230"/>
                    <a:pt x="10578" y="23255"/>
                    <a:pt x="10317" y="23313"/>
                  </a:cubicBezTo>
                  <a:cubicBezTo>
                    <a:pt x="10393" y="23255"/>
                    <a:pt x="10476" y="23204"/>
                    <a:pt x="10553" y="23153"/>
                  </a:cubicBezTo>
                  <a:cubicBezTo>
                    <a:pt x="10795" y="23070"/>
                    <a:pt x="11006" y="22968"/>
                    <a:pt x="11248" y="22834"/>
                  </a:cubicBezTo>
                  <a:cubicBezTo>
                    <a:pt x="11459" y="22777"/>
                    <a:pt x="11644" y="22777"/>
                    <a:pt x="11854" y="22777"/>
                  </a:cubicBezTo>
                  <a:cubicBezTo>
                    <a:pt x="12811" y="22777"/>
                    <a:pt x="13641" y="23179"/>
                    <a:pt x="14247" y="23976"/>
                  </a:cubicBezTo>
                  <a:cubicBezTo>
                    <a:pt x="14566" y="24346"/>
                    <a:pt x="14783" y="24799"/>
                    <a:pt x="14993" y="25252"/>
                  </a:cubicBezTo>
                  <a:cubicBezTo>
                    <a:pt x="15178" y="25622"/>
                    <a:pt x="15363" y="26024"/>
                    <a:pt x="15606" y="26369"/>
                  </a:cubicBezTo>
                  <a:cubicBezTo>
                    <a:pt x="16269" y="27300"/>
                    <a:pt x="17309" y="27913"/>
                    <a:pt x="18553" y="28072"/>
                  </a:cubicBezTo>
                  <a:cubicBezTo>
                    <a:pt x="18770" y="28123"/>
                    <a:pt x="18981" y="28123"/>
                    <a:pt x="19223" y="28123"/>
                  </a:cubicBezTo>
                  <a:cubicBezTo>
                    <a:pt x="20148" y="28123"/>
                    <a:pt x="21105" y="27855"/>
                    <a:pt x="21903" y="27377"/>
                  </a:cubicBezTo>
                  <a:cubicBezTo>
                    <a:pt x="22994" y="26713"/>
                    <a:pt x="23472" y="25622"/>
                    <a:pt x="23925" y="24589"/>
                  </a:cubicBezTo>
                  <a:cubicBezTo>
                    <a:pt x="24270" y="23791"/>
                    <a:pt x="24614" y="22994"/>
                    <a:pt x="25252" y="22330"/>
                  </a:cubicBezTo>
                  <a:cubicBezTo>
                    <a:pt x="25603" y="21979"/>
                    <a:pt x="26050" y="21718"/>
                    <a:pt x="26586" y="21558"/>
                  </a:cubicBezTo>
                  <a:lnTo>
                    <a:pt x="26586" y="21399"/>
                  </a:lnTo>
                  <a:cubicBezTo>
                    <a:pt x="26024" y="21558"/>
                    <a:pt x="25520" y="21820"/>
                    <a:pt x="25150" y="22222"/>
                  </a:cubicBezTo>
                  <a:cubicBezTo>
                    <a:pt x="24487" y="22885"/>
                    <a:pt x="24136" y="23734"/>
                    <a:pt x="23791" y="24531"/>
                  </a:cubicBezTo>
                  <a:cubicBezTo>
                    <a:pt x="23313" y="25597"/>
                    <a:pt x="22892" y="26605"/>
                    <a:pt x="21852" y="27243"/>
                  </a:cubicBezTo>
                  <a:cubicBezTo>
                    <a:pt x="21003" y="27779"/>
                    <a:pt x="20097" y="27989"/>
                    <a:pt x="19274" y="27989"/>
                  </a:cubicBezTo>
                  <a:cubicBezTo>
                    <a:pt x="17788" y="27989"/>
                    <a:pt x="16454" y="27300"/>
                    <a:pt x="15740" y="26286"/>
                  </a:cubicBezTo>
                  <a:cubicBezTo>
                    <a:pt x="15497" y="25941"/>
                    <a:pt x="15312" y="25546"/>
                    <a:pt x="15127" y="25169"/>
                  </a:cubicBezTo>
                  <a:cubicBezTo>
                    <a:pt x="14917" y="24723"/>
                    <a:pt x="14674" y="24270"/>
                    <a:pt x="14381" y="23868"/>
                  </a:cubicBezTo>
                  <a:cubicBezTo>
                    <a:pt x="13717" y="23045"/>
                    <a:pt x="12843" y="22617"/>
                    <a:pt x="11854" y="22617"/>
                  </a:cubicBezTo>
                  <a:lnTo>
                    <a:pt x="11567" y="22617"/>
                  </a:lnTo>
                  <a:cubicBezTo>
                    <a:pt x="11854" y="22541"/>
                    <a:pt x="12173" y="22381"/>
                    <a:pt x="12467" y="22139"/>
                  </a:cubicBezTo>
                  <a:lnTo>
                    <a:pt x="12626" y="22139"/>
                  </a:lnTo>
                  <a:cubicBezTo>
                    <a:pt x="13481" y="22139"/>
                    <a:pt x="14221" y="22490"/>
                    <a:pt x="14834" y="23204"/>
                  </a:cubicBezTo>
                  <a:cubicBezTo>
                    <a:pt x="15127" y="23549"/>
                    <a:pt x="15338" y="23976"/>
                    <a:pt x="15555" y="24372"/>
                  </a:cubicBezTo>
                  <a:cubicBezTo>
                    <a:pt x="15740" y="24723"/>
                    <a:pt x="15925" y="25093"/>
                    <a:pt x="16193" y="25412"/>
                  </a:cubicBezTo>
                  <a:cubicBezTo>
                    <a:pt x="16990" y="26503"/>
                    <a:pt x="18209" y="26956"/>
                    <a:pt x="19434" y="26956"/>
                  </a:cubicBezTo>
                  <a:cubicBezTo>
                    <a:pt x="20416" y="26956"/>
                    <a:pt x="21373" y="26688"/>
                    <a:pt x="22145" y="26184"/>
                  </a:cubicBezTo>
                  <a:cubicBezTo>
                    <a:pt x="23153" y="25520"/>
                    <a:pt x="23555" y="24480"/>
                    <a:pt x="23951" y="23498"/>
                  </a:cubicBezTo>
                  <a:cubicBezTo>
                    <a:pt x="24244" y="22726"/>
                    <a:pt x="24563" y="21954"/>
                    <a:pt x="25125" y="21316"/>
                  </a:cubicBezTo>
                  <a:cubicBezTo>
                    <a:pt x="25495" y="20920"/>
                    <a:pt x="25999" y="20652"/>
                    <a:pt x="26586" y="20467"/>
                  </a:cubicBezTo>
                  <a:lnTo>
                    <a:pt x="26586" y="20308"/>
                  </a:lnTo>
                  <a:cubicBezTo>
                    <a:pt x="25973" y="20493"/>
                    <a:pt x="25412" y="20786"/>
                    <a:pt x="25016" y="21214"/>
                  </a:cubicBezTo>
                  <a:cubicBezTo>
                    <a:pt x="24429" y="21877"/>
                    <a:pt x="24110" y="22675"/>
                    <a:pt x="23817" y="23447"/>
                  </a:cubicBezTo>
                  <a:cubicBezTo>
                    <a:pt x="23421" y="24455"/>
                    <a:pt x="23051" y="25412"/>
                    <a:pt x="22062" y="26050"/>
                  </a:cubicBezTo>
                  <a:cubicBezTo>
                    <a:pt x="21239" y="26579"/>
                    <a:pt x="20365" y="26822"/>
                    <a:pt x="19510" y="26822"/>
                  </a:cubicBezTo>
                  <a:cubicBezTo>
                    <a:pt x="18183" y="26822"/>
                    <a:pt x="16958" y="26235"/>
                    <a:pt x="16295" y="25329"/>
                  </a:cubicBezTo>
                  <a:cubicBezTo>
                    <a:pt x="16059" y="25010"/>
                    <a:pt x="15874" y="24640"/>
                    <a:pt x="15682" y="24295"/>
                  </a:cubicBezTo>
                  <a:cubicBezTo>
                    <a:pt x="15472" y="23893"/>
                    <a:pt x="15261" y="23472"/>
                    <a:pt x="14942" y="23096"/>
                  </a:cubicBezTo>
                  <a:cubicBezTo>
                    <a:pt x="14381" y="22432"/>
                    <a:pt x="13666" y="22062"/>
                    <a:pt x="12869" y="22011"/>
                  </a:cubicBezTo>
                  <a:cubicBezTo>
                    <a:pt x="13079" y="21903"/>
                    <a:pt x="13264" y="21794"/>
                    <a:pt x="13449" y="21660"/>
                  </a:cubicBezTo>
                  <a:cubicBezTo>
                    <a:pt x="13583" y="21635"/>
                    <a:pt x="13692" y="21584"/>
                    <a:pt x="13826" y="21558"/>
                  </a:cubicBezTo>
                  <a:cubicBezTo>
                    <a:pt x="14406" y="21635"/>
                    <a:pt x="14942" y="21928"/>
                    <a:pt x="15395" y="22432"/>
                  </a:cubicBezTo>
                  <a:cubicBezTo>
                    <a:pt x="15682" y="22751"/>
                    <a:pt x="15899" y="23128"/>
                    <a:pt x="16110" y="23498"/>
                  </a:cubicBezTo>
                  <a:cubicBezTo>
                    <a:pt x="16295" y="23842"/>
                    <a:pt x="16512" y="24161"/>
                    <a:pt x="16748" y="24455"/>
                  </a:cubicBezTo>
                  <a:cubicBezTo>
                    <a:pt x="17494" y="25412"/>
                    <a:pt x="18611" y="25807"/>
                    <a:pt x="19702" y="25807"/>
                  </a:cubicBezTo>
                  <a:cubicBezTo>
                    <a:pt x="20659" y="25807"/>
                    <a:pt x="21641" y="25488"/>
                    <a:pt x="22381" y="24959"/>
                  </a:cubicBezTo>
                  <a:cubicBezTo>
                    <a:pt x="23313" y="24321"/>
                    <a:pt x="23657" y="23338"/>
                    <a:pt x="23976" y="22381"/>
                  </a:cubicBezTo>
                  <a:cubicBezTo>
                    <a:pt x="24244" y="21660"/>
                    <a:pt x="24512" y="20920"/>
                    <a:pt x="25016" y="20308"/>
                  </a:cubicBezTo>
                  <a:cubicBezTo>
                    <a:pt x="25386" y="19855"/>
                    <a:pt x="25948" y="19561"/>
                    <a:pt x="26586" y="19376"/>
                  </a:cubicBezTo>
                  <a:lnTo>
                    <a:pt x="26586" y="19217"/>
                  </a:lnTo>
                  <a:cubicBezTo>
                    <a:pt x="25890" y="19427"/>
                    <a:pt x="25310" y="19721"/>
                    <a:pt x="24908" y="20199"/>
                  </a:cubicBezTo>
                  <a:cubicBezTo>
                    <a:pt x="24378" y="20837"/>
                    <a:pt x="24110" y="21609"/>
                    <a:pt x="23849" y="22330"/>
                  </a:cubicBezTo>
                  <a:cubicBezTo>
                    <a:pt x="23498" y="23313"/>
                    <a:pt x="23179" y="24212"/>
                    <a:pt x="22305" y="24850"/>
                  </a:cubicBezTo>
                  <a:cubicBezTo>
                    <a:pt x="21482" y="25412"/>
                    <a:pt x="20601" y="25680"/>
                    <a:pt x="19778" y="25680"/>
                  </a:cubicBezTo>
                  <a:cubicBezTo>
                    <a:pt x="18585" y="25680"/>
                    <a:pt x="17494" y="25144"/>
                    <a:pt x="16856" y="24372"/>
                  </a:cubicBezTo>
                  <a:cubicBezTo>
                    <a:pt x="16614" y="24085"/>
                    <a:pt x="16429" y="23766"/>
                    <a:pt x="16244" y="23447"/>
                  </a:cubicBezTo>
                  <a:cubicBezTo>
                    <a:pt x="16033" y="23045"/>
                    <a:pt x="15816" y="22649"/>
                    <a:pt x="15497" y="22330"/>
                  </a:cubicBezTo>
                  <a:cubicBezTo>
                    <a:pt x="15076" y="21852"/>
                    <a:pt x="14598" y="21558"/>
                    <a:pt x="14036" y="21450"/>
                  </a:cubicBezTo>
                  <a:cubicBezTo>
                    <a:pt x="14196" y="21373"/>
                    <a:pt x="14330" y="21265"/>
                    <a:pt x="14464" y="21156"/>
                  </a:cubicBezTo>
                  <a:cubicBezTo>
                    <a:pt x="14649" y="21131"/>
                    <a:pt x="14808" y="21080"/>
                    <a:pt x="14968" y="21022"/>
                  </a:cubicBezTo>
                  <a:cubicBezTo>
                    <a:pt x="15312" y="21131"/>
                    <a:pt x="15657" y="21341"/>
                    <a:pt x="15950" y="21660"/>
                  </a:cubicBezTo>
                  <a:cubicBezTo>
                    <a:pt x="16244" y="21954"/>
                    <a:pt x="16480" y="22298"/>
                    <a:pt x="16697" y="22649"/>
                  </a:cubicBezTo>
                  <a:cubicBezTo>
                    <a:pt x="16882" y="22936"/>
                    <a:pt x="17067" y="23230"/>
                    <a:pt x="17309" y="23523"/>
                  </a:cubicBezTo>
                  <a:cubicBezTo>
                    <a:pt x="18024" y="24321"/>
                    <a:pt x="18981" y="24665"/>
                    <a:pt x="19963" y="24665"/>
                  </a:cubicBezTo>
                  <a:cubicBezTo>
                    <a:pt x="20920" y="24665"/>
                    <a:pt x="21903" y="24321"/>
                    <a:pt x="22624" y="23766"/>
                  </a:cubicBezTo>
                  <a:cubicBezTo>
                    <a:pt x="23447" y="23096"/>
                    <a:pt x="23740" y="22171"/>
                    <a:pt x="24008" y="21290"/>
                  </a:cubicBezTo>
                  <a:cubicBezTo>
                    <a:pt x="24219" y="20601"/>
                    <a:pt x="24429" y="19880"/>
                    <a:pt x="24908" y="19300"/>
                  </a:cubicBezTo>
                  <a:cubicBezTo>
                    <a:pt x="24908" y="19268"/>
                    <a:pt x="24933" y="19242"/>
                    <a:pt x="24965" y="19217"/>
                  </a:cubicBezTo>
                  <a:lnTo>
                    <a:pt x="24774" y="19217"/>
                  </a:lnTo>
                  <a:cubicBezTo>
                    <a:pt x="24295" y="19829"/>
                    <a:pt x="24085" y="20544"/>
                    <a:pt x="23874" y="21239"/>
                  </a:cubicBezTo>
                  <a:cubicBezTo>
                    <a:pt x="23606" y="22139"/>
                    <a:pt x="23338" y="23019"/>
                    <a:pt x="22515" y="23657"/>
                  </a:cubicBezTo>
                  <a:cubicBezTo>
                    <a:pt x="21743" y="24270"/>
                    <a:pt x="20869" y="24531"/>
                    <a:pt x="20046" y="24531"/>
                  </a:cubicBezTo>
                  <a:cubicBezTo>
                    <a:pt x="18981" y="24531"/>
                    <a:pt x="17998" y="24085"/>
                    <a:pt x="17411" y="23415"/>
                  </a:cubicBezTo>
                  <a:cubicBezTo>
                    <a:pt x="17201" y="23153"/>
                    <a:pt x="16990" y="22860"/>
                    <a:pt x="16799" y="22566"/>
                  </a:cubicBezTo>
                  <a:cubicBezTo>
                    <a:pt x="16588" y="22222"/>
                    <a:pt x="16378" y="21852"/>
                    <a:pt x="16059" y="21558"/>
                  </a:cubicBezTo>
                  <a:cubicBezTo>
                    <a:pt x="15791" y="21265"/>
                    <a:pt x="15472" y="21054"/>
                    <a:pt x="15153" y="20920"/>
                  </a:cubicBezTo>
                  <a:cubicBezTo>
                    <a:pt x="15287" y="20837"/>
                    <a:pt x="15395" y="20761"/>
                    <a:pt x="15523" y="20652"/>
                  </a:cubicBezTo>
                  <a:cubicBezTo>
                    <a:pt x="15580" y="20652"/>
                    <a:pt x="15657" y="20652"/>
                    <a:pt x="15740" y="20627"/>
                  </a:cubicBezTo>
                  <a:cubicBezTo>
                    <a:pt x="15842" y="20601"/>
                    <a:pt x="15950" y="20576"/>
                    <a:pt x="16059" y="20544"/>
                  </a:cubicBezTo>
                  <a:cubicBezTo>
                    <a:pt x="16218" y="20627"/>
                    <a:pt x="16378" y="20761"/>
                    <a:pt x="16537" y="20895"/>
                  </a:cubicBezTo>
                  <a:cubicBezTo>
                    <a:pt x="16799" y="21131"/>
                    <a:pt x="17041" y="21475"/>
                    <a:pt x="17252" y="21769"/>
                  </a:cubicBezTo>
                  <a:cubicBezTo>
                    <a:pt x="17437" y="22037"/>
                    <a:pt x="17628" y="22330"/>
                    <a:pt x="17864" y="22566"/>
                  </a:cubicBezTo>
                  <a:cubicBezTo>
                    <a:pt x="18528" y="23230"/>
                    <a:pt x="19383" y="23523"/>
                    <a:pt x="20231" y="23523"/>
                  </a:cubicBezTo>
                  <a:cubicBezTo>
                    <a:pt x="21188" y="23523"/>
                    <a:pt x="22145" y="23153"/>
                    <a:pt x="22860" y="22566"/>
                  </a:cubicBezTo>
                  <a:cubicBezTo>
                    <a:pt x="23606" y="21903"/>
                    <a:pt x="23817" y="21022"/>
                    <a:pt x="24059" y="20174"/>
                  </a:cubicBezTo>
                  <a:cubicBezTo>
                    <a:pt x="24136" y="19855"/>
                    <a:pt x="24219" y="19536"/>
                    <a:pt x="24327" y="19217"/>
                  </a:cubicBezTo>
                  <a:lnTo>
                    <a:pt x="24168" y="19217"/>
                  </a:lnTo>
                  <a:cubicBezTo>
                    <a:pt x="24059" y="19536"/>
                    <a:pt x="23976" y="19829"/>
                    <a:pt x="23900" y="20148"/>
                  </a:cubicBezTo>
                  <a:cubicBezTo>
                    <a:pt x="23689" y="20997"/>
                    <a:pt x="23472" y="21820"/>
                    <a:pt x="22758" y="22458"/>
                  </a:cubicBezTo>
                  <a:cubicBezTo>
                    <a:pt x="21986" y="23096"/>
                    <a:pt x="21105" y="23389"/>
                    <a:pt x="20308" y="23389"/>
                  </a:cubicBezTo>
                  <a:cubicBezTo>
                    <a:pt x="19383" y="23389"/>
                    <a:pt x="18528" y="23019"/>
                    <a:pt x="17973" y="22458"/>
                  </a:cubicBezTo>
                  <a:cubicBezTo>
                    <a:pt x="17756" y="22222"/>
                    <a:pt x="17545" y="21954"/>
                    <a:pt x="17360" y="21692"/>
                  </a:cubicBezTo>
                  <a:cubicBezTo>
                    <a:pt x="17150" y="21373"/>
                    <a:pt x="16933" y="21054"/>
                    <a:pt x="16639" y="20786"/>
                  </a:cubicBezTo>
                  <a:cubicBezTo>
                    <a:pt x="16480" y="20652"/>
                    <a:pt x="16352" y="20544"/>
                    <a:pt x="16218" y="20467"/>
                  </a:cubicBezTo>
                  <a:cubicBezTo>
                    <a:pt x="16352" y="20384"/>
                    <a:pt x="16454" y="20282"/>
                    <a:pt x="16588" y="20174"/>
                  </a:cubicBezTo>
                  <a:cubicBezTo>
                    <a:pt x="16748" y="20174"/>
                    <a:pt x="16882" y="20148"/>
                    <a:pt x="17041" y="20097"/>
                  </a:cubicBezTo>
                  <a:lnTo>
                    <a:pt x="17067" y="20097"/>
                  </a:lnTo>
                  <a:lnTo>
                    <a:pt x="17092" y="20123"/>
                  </a:lnTo>
                  <a:cubicBezTo>
                    <a:pt x="17360" y="20333"/>
                    <a:pt x="17596" y="20627"/>
                    <a:pt x="17813" y="20920"/>
                  </a:cubicBezTo>
                  <a:cubicBezTo>
                    <a:pt x="17998" y="21156"/>
                    <a:pt x="18209" y="21399"/>
                    <a:pt x="18426" y="21609"/>
                  </a:cubicBezTo>
                  <a:cubicBezTo>
                    <a:pt x="19032" y="22171"/>
                    <a:pt x="19753" y="22407"/>
                    <a:pt x="20499" y="22407"/>
                  </a:cubicBezTo>
                  <a:cubicBezTo>
                    <a:pt x="21456" y="22407"/>
                    <a:pt x="22413" y="21979"/>
                    <a:pt x="23077" y="21341"/>
                  </a:cubicBezTo>
                  <a:cubicBezTo>
                    <a:pt x="23715" y="20761"/>
                    <a:pt x="23900" y="19989"/>
                    <a:pt x="24059" y="19217"/>
                  </a:cubicBezTo>
                  <a:lnTo>
                    <a:pt x="23900" y="19217"/>
                  </a:lnTo>
                  <a:cubicBezTo>
                    <a:pt x="23740" y="19963"/>
                    <a:pt x="23581" y="20678"/>
                    <a:pt x="22968" y="21239"/>
                  </a:cubicBezTo>
                  <a:cubicBezTo>
                    <a:pt x="22254" y="21954"/>
                    <a:pt x="21373" y="22247"/>
                    <a:pt x="20550" y="22247"/>
                  </a:cubicBezTo>
                  <a:cubicBezTo>
                    <a:pt x="19778" y="22247"/>
                    <a:pt x="19032" y="21954"/>
                    <a:pt x="18528" y="21501"/>
                  </a:cubicBezTo>
                  <a:cubicBezTo>
                    <a:pt x="18317" y="21290"/>
                    <a:pt x="18132" y="21054"/>
                    <a:pt x="17947" y="20812"/>
                  </a:cubicBezTo>
                  <a:cubicBezTo>
                    <a:pt x="17705" y="20544"/>
                    <a:pt x="17494" y="20257"/>
                    <a:pt x="17226" y="20040"/>
                  </a:cubicBezTo>
                  <a:cubicBezTo>
                    <a:pt x="17469" y="19906"/>
                    <a:pt x="17679" y="19721"/>
                    <a:pt x="17864" y="19510"/>
                  </a:cubicBezTo>
                  <a:cubicBezTo>
                    <a:pt x="18049" y="19670"/>
                    <a:pt x="18209" y="19855"/>
                    <a:pt x="18368" y="20040"/>
                  </a:cubicBezTo>
                  <a:cubicBezTo>
                    <a:pt x="18585" y="20257"/>
                    <a:pt x="18770" y="20467"/>
                    <a:pt x="19006" y="20652"/>
                  </a:cubicBezTo>
                  <a:cubicBezTo>
                    <a:pt x="19542" y="21105"/>
                    <a:pt x="20148" y="21290"/>
                    <a:pt x="20761" y="21290"/>
                  </a:cubicBezTo>
                  <a:cubicBezTo>
                    <a:pt x="21718" y="21290"/>
                    <a:pt x="22700" y="20837"/>
                    <a:pt x="23313" y="20148"/>
                  </a:cubicBezTo>
                  <a:cubicBezTo>
                    <a:pt x="23581" y="19855"/>
                    <a:pt x="23740" y="19561"/>
                    <a:pt x="23874" y="19217"/>
                  </a:cubicBezTo>
                  <a:lnTo>
                    <a:pt x="23715" y="19217"/>
                  </a:lnTo>
                  <a:cubicBezTo>
                    <a:pt x="23606" y="19510"/>
                    <a:pt x="23447" y="19804"/>
                    <a:pt x="23211" y="20040"/>
                  </a:cubicBezTo>
                  <a:cubicBezTo>
                    <a:pt x="22515" y="20812"/>
                    <a:pt x="21641" y="21131"/>
                    <a:pt x="20818" y="21131"/>
                  </a:cubicBezTo>
                  <a:cubicBezTo>
                    <a:pt x="20148" y="21131"/>
                    <a:pt x="19542" y="20920"/>
                    <a:pt x="19089" y="20544"/>
                  </a:cubicBezTo>
                  <a:cubicBezTo>
                    <a:pt x="18872" y="20359"/>
                    <a:pt x="18687" y="20148"/>
                    <a:pt x="18502" y="19938"/>
                  </a:cubicBezTo>
                  <a:cubicBezTo>
                    <a:pt x="18317" y="19746"/>
                    <a:pt x="18132" y="19561"/>
                    <a:pt x="17947" y="19376"/>
                  </a:cubicBezTo>
                  <a:cubicBezTo>
                    <a:pt x="17973" y="19325"/>
                    <a:pt x="17998" y="19268"/>
                    <a:pt x="18024" y="19217"/>
                  </a:cubicBezTo>
                  <a:lnTo>
                    <a:pt x="17864" y="19217"/>
                  </a:lnTo>
                  <a:cubicBezTo>
                    <a:pt x="17839" y="19242"/>
                    <a:pt x="17839" y="19268"/>
                    <a:pt x="17813" y="19268"/>
                  </a:cubicBezTo>
                  <a:cubicBezTo>
                    <a:pt x="17813" y="19268"/>
                    <a:pt x="17788" y="19242"/>
                    <a:pt x="17756" y="19217"/>
                  </a:cubicBezTo>
                  <a:lnTo>
                    <a:pt x="17469" y="19217"/>
                  </a:lnTo>
                  <a:cubicBezTo>
                    <a:pt x="17545" y="19268"/>
                    <a:pt x="17596" y="19300"/>
                    <a:pt x="17679" y="19351"/>
                  </a:cubicBezTo>
                  <a:lnTo>
                    <a:pt x="17730" y="19402"/>
                  </a:lnTo>
                  <a:cubicBezTo>
                    <a:pt x="17545" y="19644"/>
                    <a:pt x="17335" y="19829"/>
                    <a:pt x="17092" y="19938"/>
                  </a:cubicBezTo>
                  <a:cubicBezTo>
                    <a:pt x="17041" y="19880"/>
                    <a:pt x="16958" y="19829"/>
                    <a:pt x="16907" y="19804"/>
                  </a:cubicBezTo>
                  <a:cubicBezTo>
                    <a:pt x="17016" y="19644"/>
                    <a:pt x="17092" y="19485"/>
                    <a:pt x="17201" y="19325"/>
                  </a:cubicBezTo>
                  <a:cubicBezTo>
                    <a:pt x="17201" y="19300"/>
                    <a:pt x="17226" y="19242"/>
                    <a:pt x="17226" y="19217"/>
                  </a:cubicBezTo>
                  <a:lnTo>
                    <a:pt x="17067" y="19217"/>
                  </a:lnTo>
                  <a:lnTo>
                    <a:pt x="17067" y="19268"/>
                  </a:lnTo>
                  <a:cubicBezTo>
                    <a:pt x="16958" y="19427"/>
                    <a:pt x="16882" y="19587"/>
                    <a:pt x="16773" y="19721"/>
                  </a:cubicBezTo>
                  <a:cubicBezTo>
                    <a:pt x="16639" y="19644"/>
                    <a:pt x="16480" y="19587"/>
                    <a:pt x="16320" y="19536"/>
                  </a:cubicBezTo>
                  <a:cubicBezTo>
                    <a:pt x="16378" y="19427"/>
                    <a:pt x="16429" y="19325"/>
                    <a:pt x="16480" y="19217"/>
                  </a:cubicBezTo>
                  <a:lnTo>
                    <a:pt x="16320" y="19217"/>
                  </a:lnTo>
                  <a:cubicBezTo>
                    <a:pt x="16269" y="19325"/>
                    <a:pt x="16244" y="19402"/>
                    <a:pt x="16193" y="19510"/>
                  </a:cubicBezTo>
                  <a:cubicBezTo>
                    <a:pt x="16033" y="19459"/>
                    <a:pt x="15899" y="19459"/>
                    <a:pt x="15740" y="19459"/>
                  </a:cubicBezTo>
                  <a:cubicBezTo>
                    <a:pt x="15765" y="19376"/>
                    <a:pt x="15816" y="19300"/>
                    <a:pt x="15874" y="19217"/>
                  </a:cubicBezTo>
                  <a:lnTo>
                    <a:pt x="15682" y="19217"/>
                  </a:lnTo>
                  <a:cubicBezTo>
                    <a:pt x="15657" y="19300"/>
                    <a:pt x="15606" y="19376"/>
                    <a:pt x="15555" y="19459"/>
                  </a:cubicBezTo>
                  <a:cubicBezTo>
                    <a:pt x="15472" y="19459"/>
                    <a:pt x="15395" y="19459"/>
                    <a:pt x="15312" y="19485"/>
                  </a:cubicBezTo>
                  <a:cubicBezTo>
                    <a:pt x="15287" y="19459"/>
                    <a:pt x="15261" y="19459"/>
                    <a:pt x="15261" y="19427"/>
                  </a:cubicBezTo>
                  <a:cubicBezTo>
                    <a:pt x="15312" y="19376"/>
                    <a:pt x="15338" y="19325"/>
                    <a:pt x="15395" y="19268"/>
                  </a:cubicBezTo>
                  <a:cubicBezTo>
                    <a:pt x="15421" y="19242"/>
                    <a:pt x="15421" y="19242"/>
                    <a:pt x="15446" y="19217"/>
                  </a:cubicBezTo>
                  <a:lnTo>
                    <a:pt x="15127" y="19217"/>
                  </a:lnTo>
                  <a:cubicBezTo>
                    <a:pt x="15102" y="19242"/>
                    <a:pt x="15076" y="19242"/>
                    <a:pt x="15076" y="19242"/>
                  </a:cubicBezTo>
                  <a:cubicBezTo>
                    <a:pt x="15044" y="19242"/>
                    <a:pt x="15044" y="19242"/>
                    <a:pt x="15019" y="19217"/>
                  </a:cubicBezTo>
                  <a:lnTo>
                    <a:pt x="14834" y="19217"/>
                  </a:lnTo>
                  <a:cubicBezTo>
                    <a:pt x="14859" y="19268"/>
                    <a:pt x="14917" y="19300"/>
                    <a:pt x="14942" y="19351"/>
                  </a:cubicBezTo>
                  <a:cubicBezTo>
                    <a:pt x="14783" y="19459"/>
                    <a:pt x="14623" y="19619"/>
                    <a:pt x="14464" y="19778"/>
                  </a:cubicBezTo>
                  <a:lnTo>
                    <a:pt x="14438" y="19804"/>
                  </a:lnTo>
                  <a:cubicBezTo>
                    <a:pt x="14355" y="19829"/>
                    <a:pt x="14247" y="19880"/>
                    <a:pt x="14170" y="19938"/>
                  </a:cubicBezTo>
                  <a:cubicBezTo>
                    <a:pt x="14062" y="19829"/>
                    <a:pt x="13960" y="19721"/>
                    <a:pt x="13851" y="19587"/>
                  </a:cubicBezTo>
                  <a:cubicBezTo>
                    <a:pt x="13743" y="19485"/>
                    <a:pt x="13666" y="19351"/>
                    <a:pt x="13558" y="19217"/>
                  </a:cubicBezTo>
                  <a:lnTo>
                    <a:pt x="13373" y="19217"/>
                  </a:lnTo>
                  <a:cubicBezTo>
                    <a:pt x="13507" y="19376"/>
                    <a:pt x="13609" y="19536"/>
                    <a:pt x="13743" y="19695"/>
                  </a:cubicBezTo>
                  <a:cubicBezTo>
                    <a:pt x="13851" y="19804"/>
                    <a:pt x="13928" y="19938"/>
                    <a:pt x="14036" y="20014"/>
                  </a:cubicBezTo>
                  <a:cubicBezTo>
                    <a:pt x="13902" y="20123"/>
                    <a:pt x="13768" y="20225"/>
                    <a:pt x="13641" y="20359"/>
                  </a:cubicBezTo>
                  <a:cubicBezTo>
                    <a:pt x="13583" y="20416"/>
                    <a:pt x="13532" y="20442"/>
                    <a:pt x="13481" y="20493"/>
                  </a:cubicBezTo>
                  <a:cubicBezTo>
                    <a:pt x="13398" y="20544"/>
                    <a:pt x="13322" y="20576"/>
                    <a:pt x="13264" y="20627"/>
                  </a:cubicBezTo>
                  <a:cubicBezTo>
                    <a:pt x="12971" y="20416"/>
                    <a:pt x="12735" y="20123"/>
                    <a:pt x="12575" y="19855"/>
                  </a:cubicBezTo>
                  <a:cubicBezTo>
                    <a:pt x="12416" y="19644"/>
                    <a:pt x="12307" y="19427"/>
                    <a:pt x="12173" y="19217"/>
                  </a:cubicBezTo>
                  <a:lnTo>
                    <a:pt x="12014" y="19217"/>
                  </a:lnTo>
                  <a:cubicBezTo>
                    <a:pt x="12148" y="19459"/>
                    <a:pt x="12282" y="19695"/>
                    <a:pt x="12441" y="19938"/>
                  </a:cubicBezTo>
                  <a:cubicBezTo>
                    <a:pt x="12626" y="20257"/>
                    <a:pt x="12869" y="20518"/>
                    <a:pt x="13130" y="20703"/>
                  </a:cubicBezTo>
                  <a:cubicBezTo>
                    <a:pt x="13028" y="20786"/>
                    <a:pt x="12920" y="20863"/>
                    <a:pt x="12811" y="20946"/>
                  </a:cubicBezTo>
                  <a:cubicBezTo>
                    <a:pt x="12709" y="21022"/>
                    <a:pt x="12575" y="21131"/>
                    <a:pt x="12467" y="21214"/>
                  </a:cubicBezTo>
                  <a:cubicBezTo>
                    <a:pt x="12441" y="21239"/>
                    <a:pt x="12390" y="21265"/>
                    <a:pt x="12333" y="21290"/>
                  </a:cubicBezTo>
                  <a:cubicBezTo>
                    <a:pt x="11854" y="21022"/>
                    <a:pt x="11484" y="20576"/>
                    <a:pt x="11274" y="20123"/>
                  </a:cubicBezTo>
                  <a:cubicBezTo>
                    <a:pt x="11114" y="19829"/>
                    <a:pt x="10980" y="19510"/>
                    <a:pt x="10846" y="19217"/>
                  </a:cubicBezTo>
                  <a:lnTo>
                    <a:pt x="10687" y="19217"/>
                  </a:lnTo>
                  <a:cubicBezTo>
                    <a:pt x="10821" y="19536"/>
                    <a:pt x="10980" y="19855"/>
                    <a:pt x="11140" y="20199"/>
                  </a:cubicBezTo>
                  <a:cubicBezTo>
                    <a:pt x="11408" y="20735"/>
                    <a:pt x="11778" y="21131"/>
                    <a:pt x="12205" y="21399"/>
                  </a:cubicBezTo>
                  <a:cubicBezTo>
                    <a:pt x="12122" y="21424"/>
                    <a:pt x="12046" y="21475"/>
                    <a:pt x="11988" y="21533"/>
                  </a:cubicBezTo>
                  <a:cubicBezTo>
                    <a:pt x="11803" y="21660"/>
                    <a:pt x="11618" y="21794"/>
                    <a:pt x="11459" y="21954"/>
                  </a:cubicBezTo>
                  <a:lnTo>
                    <a:pt x="11433" y="21954"/>
                  </a:lnTo>
                  <a:cubicBezTo>
                    <a:pt x="10738" y="21692"/>
                    <a:pt x="10234" y="20997"/>
                    <a:pt x="9972" y="20384"/>
                  </a:cubicBezTo>
                  <a:cubicBezTo>
                    <a:pt x="9813" y="19989"/>
                    <a:pt x="9679" y="19619"/>
                    <a:pt x="9545" y="19242"/>
                  </a:cubicBezTo>
                  <a:lnTo>
                    <a:pt x="9545" y="19217"/>
                  </a:lnTo>
                  <a:lnTo>
                    <a:pt x="9385" y="19217"/>
                  </a:lnTo>
                  <a:cubicBezTo>
                    <a:pt x="9411" y="19242"/>
                    <a:pt x="9411" y="19268"/>
                    <a:pt x="9411" y="19268"/>
                  </a:cubicBezTo>
                  <a:cubicBezTo>
                    <a:pt x="9545" y="19670"/>
                    <a:pt x="9679" y="20040"/>
                    <a:pt x="9838" y="20442"/>
                  </a:cubicBezTo>
                  <a:cubicBezTo>
                    <a:pt x="10157" y="21214"/>
                    <a:pt x="10687" y="21794"/>
                    <a:pt x="11274" y="22062"/>
                  </a:cubicBezTo>
                  <a:cubicBezTo>
                    <a:pt x="11248" y="22088"/>
                    <a:pt x="11191" y="22088"/>
                    <a:pt x="11165" y="22113"/>
                  </a:cubicBezTo>
                  <a:cubicBezTo>
                    <a:pt x="10955" y="22273"/>
                    <a:pt x="10738" y="22407"/>
                    <a:pt x="10527" y="22566"/>
                  </a:cubicBezTo>
                  <a:cubicBezTo>
                    <a:pt x="9570" y="22407"/>
                    <a:pt x="8958" y="21450"/>
                    <a:pt x="8664" y="20652"/>
                  </a:cubicBezTo>
                  <a:cubicBezTo>
                    <a:pt x="8537" y="20225"/>
                    <a:pt x="8428" y="19804"/>
                    <a:pt x="8320" y="19376"/>
                  </a:cubicBezTo>
                  <a:cubicBezTo>
                    <a:pt x="8294" y="19325"/>
                    <a:pt x="8294" y="19268"/>
                    <a:pt x="8269" y="19217"/>
                  </a:cubicBezTo>
                  <a:lnTo>
                    <a:pt x="8135" y="19217"/>
                  </a:lnTo>
                  <a:cubicBezTo>
                    <a:pt x="8135" y="19300"/>
                    <a:pt x="8160" y="19351"/>
                    <a:pt x="8160" y="19427"/>
                  </a:cubicBezTo>
                  <a:cubicBezTo>
                    <a:pt x="8269" y="19829"/>
                    <a:pt x="8403" y="20257"/>
                    <a:pt x="8537" y="20678"/>
                  </a:cubicBezTo>
                  <a:cubicBezTo>
                    <a:pt x="8881" y="21743"/>
                    <a:pt x="9570" y="22490"/>
                    <a:pt x="10368" y="22700"/>
                  </a:cubicBezTo>
                  <a:lnTo>
                    <a:pt x="10342" y="22700"/>
                  </a:lnTo>
                  <a:cubicBezTo>
                    <a:pt x="10100" y="22860"/>
                    <a:pt x="9889" y="22994"/>
                    <a:pt x="9679" y="23153"/>
                  </a:cubicBezTo>
                  <a:cubicBezTo>
                    <a:pt x="9519" y="23153"/>
                    <a:pt x="9385" y="23128"/>
                    <a:pt x="9251" y="23096"/>
                  </a:cubicBezTo>
                  <a:cubicBezTo>
                    <a:pt x="8243" y="22860"/>
                    <a:pt x="7605" y="21794"/>
                    <a:pt x="7388" y="20895"/>
                  </a:cubicBezTo>
                  <a:cubicBezTo>
                    <a:pt x="7261" y="20442"/>
                    <a:pt x="7178" y="19963"/>
                    <a:pt x="7069" y="19536"/>
                  </a:cubicBezTo>
                  <a:cubicBezTo>
                    <a:pt x="7069" y="19427"/>
                    <a:pt x="7044" y="19325"/>
                    <a:pt x="7018" y="19217"/>
                  </a:cubicBezTo>
                  <a:lnTo>
                    <a:pt x="6859" y="19217"/>
                  </a:lnTo>
                  <a:cubicBezTo>
                    <a:pt x="6884" y="19325"/>
                    <a:pt x="6910" y="19459"/>
                    <a:pt x="6942" y="19561"/>
                  </a:cubicBezTo>
                  <a:cubicBezTo>
                    <a:pt x="7018" y="20014"/>
                    <a:pt x="7101" y="20467"/>
                    <a:pt x="7229" y="20946"/>
                  </a:cubicBezTo>
                  <a:cubicBezTo>
                    <a:pt x="7548" y="22171"/>
                    <a:pt x="8294" y="23019"/>
                    <a:pt x="9200" y="23255"/>
                  </a:cubicBezTo>
                  <a:cubicBezTo>
                    <a:pt x="9302" y="23255"/>
                    <a:pt x="9385" y="23287"/>
                    <a:pt x="9462" y="23287"/>
                  </a:cubicBezTo>
                  <a:cubicBezTo>
                    <a:pt x="9411" y="23338"/>
                    <a:pt x="9334" y="23389"/>
                    <a:pt x="9251" y="23447"/>
                  </a:cubicBezTo>
                  <a:cubicBezTo>
                    <a:pt x="9117" y="23523"/>
                    <a:pt x="8983" y="23606"/>
                    <a:pt x="8881" y="23683"/>
                  </a:cubicBezTo>
                  <a:cubicBezTo>
                    <a:pt x="8773" y="23708"/>
                    <a:pt x="8664" y="23708"/>
                    <a:pt x="8562" y="23708"/>
                  </a:cubicBezTo>
                  <a:cubicBezTo>
                    <a:pt x="8345" y="23708"/>
                    <a:pt x="8135" y="23683"/>
                    <a:pt x="7950" y="23632"/>
                  </a:cubicBezTo>
                  <a:cubicBezTo>
                    <a:pt x="6884" y="23313"/>
                    <a:pt x="6272" y="22139"/>
                    <a:pt x="6087" y="21156"/>
                  </a:cubicBezTo>
                  <a:cubicBezTo>
                    <a:pt x="5985" y="20652"/>
                    <a:pt x="5902" y="20148"/>
                    <a:pt x="5851" y="19670"/>
                  </a:cubicBezTo>
                  <a:cubicBezTo>
                    <a:pt x="5825" y="19510"/>
                    <a:pt x="5793" y="19376"/>
                    <a:pt x="5768" y="19217"/>
                  </a:cubicBezTo>
                  <a:close/>
                  <a:moveTo>
                    <a:pt x="7152" y="26318"/>
                  </a:moveTo>
                  <a:cubicBezTo>
                    <a:pt x="6514" y="26318"/>
                    <a:pt x="5825" y="26445"/>
                    <a:pt x="5079" y="26662"/>
                  </a:cubicBezTo>
                  <a:lnTo>
                    <a:pt x="5079" y="26822"/>
                  </a:lnTo>
                  <a:cubicBezTo>
                    <a:pt x="5793" y="26579"/>
                    <a:pt x="6514" y="26477"/>
                    <a:pt x="7152" y="26477"/>
                  </a:cubicBezTo>
                  <a:cubicBezTo>
                    <a:pt x="8747" y="26477"/>
                    <a:pt x="10023" y="27192"/>
                    <a:pt x="10846" y="28576"/>
                  </a:cubicBezTo>
                  <a:cubicBezTo>
                    <a:pt x="11191" y="29157"/>
                    <a:pt x="11408" y="29827"/>
                    <a:pt x="11618" y="30433"/>
                  </a:cubicBezTo>
                  <a:cubicBezTo>
                    <a:pt x="11803" y="30994"/>
                    <a:pt x="11988" y="31549"/>
                    <a:pt x="12256" y="32085"/>
                  </a:cubicBezTo>
                  <a:cubicBezTo>
                    <a:pt x="12945" y="33463"/>
                    <a:pt x="14247" y="34478"/>
                    <a:pt x="15874" y="34931"/>
                  </a:cubicBezTo>
                  <a:cubicBezTo>
                    <a:pt x="16454" y="35090"/>
                    <a:pt x="17092" y="35167"/>
                    <a:pt x="17705" y="35167"/>
                  </a:cubicBezTo>
                  <a:cubicBezTo>
                    <a:pt x="18687" y="35167"/>
                    <a:pt x="19644" y="34982"/>
                    <a:pt x="20525" y="34580"/>
                  </a:cubicBezTo>
                  <a:cubicBezTo>
                    <a:pt x="22120" y="33891"/>
                    <a:pt x="22943" y="32538"/>
                    <a:pt x="23715" y="31205"/>
                  </a:cubicBezTo>
                  <a:cubicBezTo>
                    <a:pt x="24327" y="30222"/>
                    <a:pt x="24965" y="29157"/>
                    <a:pt x="25948" y="28417"/>
                  </a:cubicBezTo>
                  <a:cubicBezTo>
                    <a:pt x="26133" y="28257"/>
                    <a:pt x="26343" y="28123"/>
                    <a:pt x="26586" y="28015"/>
                  </a:cubicBezTo>
                  <a:lnTo>
                    <a:pt x="26586" y="27830"/>
                  </a:lnTo>
                  <a:cubicBezTo>
                    <a:pt x="26318" y="27964"/>
                    <a:pt x="26082" y="28123"/>
                    <a:pt x="25839" y="28283"/>
                  </a:cubicBezTo>
                  <a:cubicBezTo>
                    <a:pt x="24857" y="29080"/>
                    <a:pt x="24219" y="30114"/>
                    <a:pt x="23606" y="31154"/>
                  </a:cubicBezTo>
                  <a:cubicBezTo>
                    <a:pt x="22783" y="32506"/>
                    <a:pt x="22011" y="33782"/>
                    <a:pt x="20467" y="34452"/>
                  </a:cubicBezTo>
                  <a:cubicBezTo>
                    <a:pt x="19619" y="34822"/>
                    <a:pt x="18662" y="35007"/>
                    <a:pt x="17705" y="35007"/>
                  </a:cubicBezTo>
                  <a:cubicBezTo>
                    <a:pt x="17092" y="35007"/>
                    <a:pt x="16480" y="34931"/>
                    <a:pt x="15899" y="34771"/>
                  </a:cubicBezTo>
                  <a:cubicBezTo>
                    <a:pt x="14330" y="34344"/>
                    <a:pt x="13079" y="33361"/>
                    <a:pt x="12390" y="32002"/>
                  </a:cubicBezTo>
                  <a:cubicBezTo>
                    <a:pt x="12122" y="31498"/>
                    <a:pt x="11937" y="30943"/>
                    <a:pt x="11752" y="30407"/>
                  </a:cubicBezTo>
                  <a:cubicBezTo>
                    <a:pt x="11535" y="29744"/>
                    <a:pt x="11325" y="29106"/>
                    <a:pt x="10980" y="28493"/>
                  </a:cubicBezTo>
                  <a:cubicBezTo>
                    <a:pt x="10132" y="27058"/>
                    <a:pt x="8798" y="26318"/>
                    <a:pt x="7152" y="26318"/>
                  </a:cubicBezTo>
                  <a:close/>
                  <a:moveTo>
                    <a:pt x="6355" y="26924"/>
                  </a:moveTo>
                  <a:cubicBezTo>
                    <a:pt x="5953" y="26924"/>
                    <a:pt x="5532" y="26981"/>
                    <a:pt x="5079" y="27058"/>
                  </a:cubicBezTo>
                  <a:lnTo>
                    <a:pt x="5079" y="27217"/>
                  </a:lnTo>
                  <a:cubicBezTo>
                    <a:pt x="5532" y="27115"/>
                    <a:pt x="5953" y="27083"/>
                    <a:pt x="6355" y="27083"/>
                  </a:cubicBezTo>
                  <a:cubicBezTo>
                    <a:pt x="8058" y="27083"/>
                    <a:pt x="9436" y="27855"/>
                    <a:pt x="10291" y="29348"/>
                  </a:cubicBezTo>
                  <a:cubicBezTo>
                    <a:pt x="10636" y="29954"/>
                    <a:pt x="10846" y="30650"/>
                    <a:pt x="11057" y="31313"/>
                  </a:cubicBezTo>
                  <a:cubicBezTo>
                    <a:pt x="11216" y="31900"/>
                    <a:pt x="11408" y="32481"/>
                    <a:pt x="11669" y="33017"/>
                  </a:cubicBezTo>
                  <a:cubicBezTo>
                    <a:pt x="12416" y="34478"/>
                    <a:pt x="13743" y="35569"/>
                    <a:pt x="15421" y="36073"/>
                  </a:cubicBezTo>
                  <a:cubicBezTo>
                    <a:pt x="16084" y="36258"/>
                    <a:pt x="16773" y="36334"/>
                    <a:pt x="17469" y="36334"/>
                  </a:cubicBezTo>
                  <a:cubicBezTo>
                    <a:pt x="18451" y="36334"/>
                    <a:pt x="19408" y="36149"/>
                    <a:pt x="20282" y="35779"/>
                  </a:cubicBezTo>
                  <a:cubicBezTo>
                    <a:pt x="21960" y="35090"/>
                    <a:pt x="22834" y="33680"/>
                    <a:pt x="23689" y="32321"/>
                  </a:cubicBezTo>
                  <a:cubicBezTo>
                    <a:pt x="24353" y="31288"/>
                    <a:pt x="25016" y="30197"/>
                    <a:pt x="26050" y="29425"/>
                  </a:cubicBezTo>
                  <a:cubicBezTo>
                    <a:pt x="26209" y="29291"/>
                    <a:pt x="26401" y="29189"/>
                    <a:pt x="26586" y="29080"/>
                  </a:cubicBezTo>
                  <a:lnTo>
                    <a:pt x="26586" y="28921"/>
                  </a:lnTo>
                  <a:cubicBezTo>
                    <a:pt x="26369" y="29029"/>
                    <a:pt x="26158" y="29157"/>
                    <a:pt x="25973" y="29291"/>
                  </a:cubicBezTo>
                  <a:cubicBezTo>
                    <a:pt x="24908" y="30088"/>
                    <a:pt x="24219" y="31179"/>
                    <a:pt x="23555" y="32245"/>
                  </a:cubicBezTo>
                  <a:cubicBezTo>
                    <a:pt x="22675" y="33655"/>
                    <a:pt x="21852" y="34982"/>
                    <a:pt x="20231" y="35645"/>
                  </a:cubicBezTo>
                  <a:cubicBezTo>
                    <a:pt x="19383" y="36015"/>
                    <a:pt x="18426" y="36207"/>
                    <a:pt x="17469" y="36207"/>
                  </a:cubicBezTo>
                  <a:cubicBezTo>
                    <a:pt x="16799" y="36207"/>
                    <a:pt x="16110" y="36098"/>
                    <a:pt x="15472" y="35913"/>
                  </a:cubicBezTo>
                  <a:cubicBezTo>
                    <a:pt x="13826" y="35435"/>
                    <a:pt x="12524" y="34395"/>
                    <a:pt x="11829" y="32959"/>
                  </a:cubicBezTo>
                  <a:cubicBezTo>
                    <a:pt x="11567" y="32430"/>
                    <a:pt x="11376" y="31843"/>
                    <a:pt x="11191" y="31262"/>
                  </a:cubicBezTo>
                  <a:cubicBezTo>
                    <a:pt x="10980" y="30592"/>
                    <a:pt x="10770" y="29903"/>
                    <a:pt x="10419" y="29265"/>
                  </a:cubicBezTo>
                  <a:cubicBezTo>
                    <a:pt x="9545" y="27721"/>
                    <a:pt x="8109" y="26924"/>
                    <a:pt x="6355" y="26924"/>
                  </a:cubicBezTo>
                  <a:close/>
                  <a:moveTo>
                    <a:pt x="5557" y="27536"/>
                  </a:moveTo>
                  <a:cubicBezTo>
                    <a:pt x="5398" y="27536"/>
                    <a:pt x="5238" y="27536"/>
                    <a:pt x="5079" y="27562"/>
                  </a:cubicBezTo>
                  <a:lnTo>
                    <a:pt x="5079" y="27696"/>
                  </a:lnTo>
                  <a:lnTo>
                    <a:pt x="5557" y="27696"/>
                  </a:lnTo>
                  <a:cubicBezTo>
                    <a:pt x="7388" y="27696"/>
                    <a:pt x="8856" y="28519"/>
                    <a:pt x="9730" y="30114"/>
                  </a:cubicBezTo>
                  <a:cubicBezTo>
                    <a:pt x="10074" y="30752"/>
                    <a:pt x="10291" y="31473"/>
                    <a:pt x="10502" y="32187"/>
                  </a:cubicBezTo>
                  <a:cubicBezTo>
                    <a:pt x="10661" y="32774"/>
                    <a:pt x="10846" y="33412"/>
                    <a:pt x="11114" y="33974"/>
                  </a:cubicBezTo>
                  <a:cubicBezTo>
                    <a:pt x="11854" y="35511"/>
                    <a:pt x="13213" y="36653"/>
                    <a:pt x="14968" y="37189"/>
                  </a:cubicBezTo>
                  <a:cubicBezTo>
                    <a:pt x="15682" y="37425"/>
                    <a:pt x="16454" y="37534"/>
                    <a:pt x="17226" y="37534"/>
                  </a:cubicBezTo>
                  <a:cubicBezTo>
                    <a:pt x="18183" y="37534"/>
                    <a:pt x="19166" y="37349"/>
                    <a:pt x="20072" y="37004"/>
                  </a:cubicBezTo>
                  <a:cubicBezTo>
                    <a:pt x="21801" y="36283"/>
                    <a:pt x="22758" y="34822"/>
                    <a:pt x="23657" y="33438"/>
                  </a:cubicBezTo>
                  <a:cubicBezTo>
                    <a:pt x="24353" y="32347"/>
                    <a:pt x="25067" y="31230"/>
                    <a:pt x="26158" y="30433"/>
                  </a:cubicBezTo>
                  <a:cubicBezTo>
                    <a:pt x="26292" y="30331"/>
                    <a:pt x="26452" y="30248"/>
                    <a:pt x="26586" y="30171"/>
                  </a:cubicBezTo>
                  <a:lnTo>
                    <a:pt x="26586" y="30012"/>
                  </a:lnTo>
                  <a:cubicBezTo>
                    <a:pt x="26401" y="30088"/>
                    <a:pt x="26241" y="30197"/>
                    <a:pt x="26082" y="30305"/>
                  </a:cubicBezTo>
                  <a:cubicBezTo>
                    <a:pt x="24965" y="31128"/>
                    <a:pt x="24244" y="32245"/>
                    <a:pt x="23530" y="33336"/>
                  </a:cubicBezTo>
                  <a:cubicBezTo>
                    <a:pt x="22598" y="34797"/>
                    <a:pt x="21718" y="36175"/>
                    <a:pt x="19989" y="36845"/>
                  </a:cubicBezTo>
                  <a:cubicBezTo>
                    <a:pt x="19140" y="37215"/>
                    <a:pt x="18183" y="37374"/>
                    <a:pt x="17226" y="37374"/>
                  </a:cubicBezTo>
                  <a:cubicBezTo>
                    <a:pt x="16480" y="37374"/>
                    <a:pt x="15740" y="37266"/>
                    <a:pt x="15019" y="37055"/>
                  </a:cubicBezTo>
                  <a:cubicBezTo>
                    <a:pt x="13290" y="36526"/>
                    <a:pt x="11963" y="35409"/>
                    <a:pt x="11248" y="33916"/>
                  </a:cubicBezTo>
                  <a:cubicBezTo>
                    <a:pt x="10980" y="33361"/>
                    <a:pt x="10821" y="32723"/>
                    <a:pt x="10636" y="32136"/>
                  </a:cubicBezTo>
                  <a:cubicBezTo>
                    <a:pt x="10419" y="31447"/>
                    <a:pt x="10208" y="30701"/>
                    <a:pt x="9864" y="30037"/>
                  </a:cubicBezTo>
                  <a:cubicBezTo>
                    <a:pt x="8932" y="28391"/>
                    <a:pt x="7446" y="27536"/>
                    <a:pt x="5557" y="27536"/>
                  </a:cubicBezTo>
                  <a:close/>
                  <a:moveTo>
                    <a:pt x="5079" y="28149"/>
                  </a:moveTo>
                  <a:lnTo>
                    <a:pt x="5079" y="28308"/>
                  </a:lnTo>
                  <a:cubicBezTo>
                    <a:pt x="6859" y="28391"/>
                    <a:pt x="8294" y="29265"/>
                    <a:pt x="9143" y="30886"/>
                  </a:cubicBezTo>
                  <a:cubicBezTo>
                    <a:pt x="9519" y="31549"/>
                    <a:pt x="9730" y="32321"/>
                    <a:pt x="9915" y="33042"/>
                  </a:cubicBezTo>
                  <a:cubicBezTo>
                    <a:pt x="10100" y="33680"/>
                    <a:pt x="10291" y="34318"/>
                    <a:pt x="10553" y="34931"/>
                  </a:cubicBezTo>
                  <a:cubicBezTo>
                    <a:pt x="11299" y="36551"/>
                    <a:pt x="12709" y="37744"/>
                    <a:pt x="14540" y="38331"/>
                  </a:cubicBezTo>
                  <a:cubicBezTo>
                    <a:pt x="15312" y="38599"/>
                    <a:pt x="16135" y="38701"/>
                    <a:pt x="16958" y="38701"/>
                  </a:cubicBezTo>
                  <a:cubicBezTo>
                    <a:pt x="17947" y="38701"/>
                    <a:pt x="18930" y="38542"/>
                    <a:pt x="19829" y="38197"/>
                  </a:cubicBezTo>
                  <a:cubicBezTo>
                    <a:pt x="21667" y="37483"/>
                    <a:pt x="22649" y="35990"/>
                    <a:pt x="23632" y="34529"/>
                  </a:cubicBezTo>
                  <a:cubicBezTo>
                    <a:pt x="24378" y="33412"/>
                    <a:pt x="25150" y="32270"/>
                    <a:pt x="26292" y="31447"/>
                  </a:cubicBezTo>
                  <a:cubicBezTo>
                    <a:pt x="26369" y="31364"/>
                    <a:pt x="26477" y="31313"/>
                    <a:pt x="26586" y="31262"/>
                  </a:cubicBezTo>
                  <a:lnTo>
                    <a:pt x="26586" y="31071"/>
                  </a:lnTo>
                  <a:cubicBezTo>
                    <a:pt x="26452" y="31154"/>
                    <a:pt x="26318" y="31230"/>
                    <a:pt x="26209" y="31313"/>
                  </a:cubicBezTo>
                  <a:cubicBezTo>
                    <a:pt x="25042" y="32162"/>
                    <a:pt x="24244" y="33336"/>
                    <a:pt x="23498" y="34452"/>
                  </a:cubicBezTo>
                  <a:cubicBezTo>
                    <a:pt x="22515" y="35939"/>
                    <a:pt x="21558" y="37374"/>
                    <a:pt x="19778" y="38063"/>
                  </a:cubicBezTo>
                  <a:cubicBezTo>
                    <a:pt x="18904" y="38382"/>
                    <a:pt x="17947" y="38567"/>
                    <a:pt x="16958" y="38567"/>
                  </a:cubicBezTo>
                  <a:cubicBezTo>
                    <a:pt x="16161" y="38567"/>
                    <a:pt x="15338" y="38440"/>
                    <a:pt x="14566" y="38197"/>
                  </a:cubicBezTo>
                  <a:cubicBezTo>
                    <a:pt x="12786" y="37610"/>
                    <a:pt x="11408" y="36443"/>
                    <a:pt x="10687" y="34873"/>
                  </a:cubicBezTo>
                  <a:cubicBezTo>
                    <a:pt x="10419" y="34261"/>
                    <a:pt x="10234" y="33623"/>
                    <a:pt x="10074" y="33017"/>
                  </a:cubicBezTo>
                  <a:cubicBezTo>
                    <a:pt x="9864" y="32270"/>
                    <a:pt x="9653" y="31498"/>
                    <a:pt x="9277" y="30809"/>
                  </a:cubicBezTo>
                  <a:cubicBezTo>
                    <a:pt x="8403" y="29157"/>
                    <a:pt x="6942" y="28257"/>
                    <a:pt x="5079" y="28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10"/>
          <p:cNvSpPr/>
          <p:nvPr/>
        </p:nvSpPr>
        <p:spPr>
          <a:xfrm rot="10800000">
            <a:off x="353550" y="362350"/>
            <a:ext cx="8436900" cy="44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10"/>
          <p:cNvGrpSpPr/>
          <p:nvPr/>
        </p:nvGrpSpPr>
        <p:grpSpPr>
          <a:xfrm rot="-5400000">
            <a:off x="504750" y="4248550"/>
            <a:ext cx="195900" cy="580500"/>
            <a:chOff x="713225" y="346000"/>
            <a:chExt cx="195900" cy="5805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713225" y="5395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10"/>
            <p:cNvCxnSpPr/>
            <p:nvPr/>
          </p:nvCxnSpPr>
          <p:spPr>
            <a:xfrm rot="10800000">
              <a:off x="909125" y="346000"/>
              <a:ext cx="0" cy="387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orisCos/LibriMix" TargetMode="External"/><Relationship Id="rId3" Type="http://schemas.openxmlformats.org/officeDocument/2006/relationships/hyperlink" Target="https://www.kaggle.com/datasets/sonishmaharjan555/wsj0-2mix" TargetMode="External"/><Relationship Id="rId7" Type="http://schemas.openxmlformats.org/officeDocument/2006/relationships/hyperlink" Target="https://www.kaggle.com/datasets/unconscious/libri2mix-8khz-mi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tensorflow.org/datasets/catalog/librispeech" TargetMode="External"/><Relationship Id="rId5" Type="http://schemas.openxmlformats.org/officeDocument/2006/relationships/hyperlink" Target="https://www.kaggle.com/datasets/yasiashpot/librispeech" TargetMode="External"/><Relationship Id="rId4" Type="http://schemas.openxmlformats.org/officeDocument/2006/relationships/hyperlink" Target="https://github.com/mpariente/pywsj0-mi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3071740">
            <a:off x="5612993" y="1678138"/>
            <a:ext cx="2780253" cy="346138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3"/>
          <p:cNvSpPr txBox="1">
            <a:spLocks noGrp="1"/>
          </p:cNvSpPr>
          <p:nvPr>
            <p:ph type="ctrTitle"/>
          </p:nvPr>
        </p:nvSpPr>
        <p:spPr>
          <a:xfrm>
            <a:off x="404275" y="1354850"/>
            <a:ext cx="63492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7100"/>
              <a:t>HR Data</a:t>
            </a:r>
            <a:r>
              <a:rPr lang="en-US" sz="5900"/>
              <a:t> </a:t>
            </a:r>
            <a:endParaRPr sz="1500"/>
          </a:p>
        </p:txBody>
      </p:sp>
      <p:sp>
        <p:nvSpPr>
          <p:cNvPr id="459" name="Google Shape;459;p33"/>
          <p:cNvSpPr txBox="1">
            <a:spLocks noGrp="1"/>
          </p:cNvSpPr>
          <p:nvPr>
            <p:ph type="subTitle" idx="1"/>
          </p:nvPr>
        </p:nvSpPr>
        <p:spPr>
          <a:xfrm>
            <a:off x="404270" y="2261533"/>
            <a:ext cx="5682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 Analysis using Power BI - Tableau - Excel</a:t>
            </a:r>
            <a:endParaRPr sz="2000"/>
          </a:p>
        </p:txBody>
      </p:sp>
      <p:sp>
        <p:nvSpPr>
          <p:cNvPr id="460" name="Google Shape;460;p33"/>
          <p:cNvSpPr txBox="1"/>
          <p:nvPr/>
        </p:nvSpPr>
        <p:spPr>
          <a:xfrm>
            <a:off x="1084675" y="3519700"/>
            <a:ext cx="5549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6"/>
                </a:solidFill>
              </a:rPr>
              <a:t>Microsoft Power BI Track</a:t>
            </a:r>
            <a:r>
              <a:rPr lang="en-US" sz="16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(2024-2025)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6"/>
                </a:solidFill>
              </a:rPr>
              <a:t>Digital Egypt Pioneers Initiative (DEPI)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1711525" y="2261533"/>
            <a:ext cx="3734700" cy="3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050" y="374849"/>
            <a:ext cx="1877425" cy="8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150" y="372350"/>
            <a:ext cx="1298449" cy="8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2"/>
          <p:cNvSpPr txBox="1">
            <a:spLocks noGrp="1"/>
          </p:cNvSpPr>
          <p:nvPr>
            <p:ph type="title"/>
          </p:nvPr>
        </p:nvSpPr>
        <p:spPr>
          <a:xfrm>
            <a:off x="877250" y="3220475"/>
            <a:ext cx="67536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 b="1">
                <a:solidFill>
                  <a:schemeClr val="accent6"/>
                </a:solidFill>
              </a:rPr>
              <a:t>PREPROCESSING</a:t>
            </a:r>
            <a:endParaRPr sz="4800"/>
          </a:p>
        </p:txBody>
      </p:sp>
      <p:sp>
        <p:nvSpPr>
          <p:cNvPr id="548" name="Google Shape;548;p42"/>
          <p:cNvSpPr txBox="1">
            <a:spLocks noGrp="1"/>
          </p:cNvSpPr>
          <p:nvPr>
            <p:ph type="title" idx="2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id="549" name="Google Shape;5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3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lang="en-US" b="1">
                <a:solidFill>
                  <a:schemeClr val="lt1"/>
                </a:solidFill>
              </a:rPr>
              <a:t>Preprocessing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43"/>
          <p:cNvSpPr txBox="1">
            <a:spLocks noGrp="1"/>
          </p:cNvSpPr>
          <p:nvPr>
            <p:ph type="subTitle" idx="3"/>
          </p:nvPr>
        </p:nvSpPr>
        <p:spPr>
          <a:xfrm>
            <a:off x="1112675" y="1539850"/>
            <a:ext cx="6753000" cy="31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Good Columns Name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Field names are in first Raw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Correct Data type in each column During Data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Understand the data: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2700"/>
              <a:buFont typeface="Figtree"/>
              <a:buAutoNum type="arabicPeriod"/>
            </a:pPr>
            <a:r>
              <a:rPr lang="en-U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Departments (HR, technology, Sales)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556" name="Google Shape;556;p43"/>
          <p:cNvGrpSpPr/>
          <p:nvPr/>
        </p:nvGrpSpPr>
        <p:grpSpPr>
          <a:xfrm>
            <a:off x="7502029" y="3644570"/>
            <a:ext cx="1110192" cy="998793"/>
            <a:chOff x="-45664625" y="2352225"/>
            <a:chExt cx="300125" cy="263875"/>
          </a:xfrm>
        </p:grpSpPr>
        <p:sp>
          <p:nvSpPr>
            <p:cNvPr id="557" name="Google Shape;557;p43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4"/>
          <p:cNvSpPr txBox="1">
            <a:spLocks noGrp="1"/>
          </p:cNvSpPr>
          <p:nvPr>
            <p:ph type="title"/>
          </p:nvPr>
        </p:nvSpPr>
        <p:spPr>
          <a:xfrm>
            <a:off x="877250" y="3220475"/>
            <a:ext cx="61419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chemeClr val="accent6"/>
                </a:solidFill>
              </a:rPr>
              <a:t>Project Objectives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569" name="Google Shape;569;p44"/>
          <p:cNvSpPr txBox="1">
            <a:spLocks noGrp="1"/>
          </p:cNvSpPr>
          <p:nvPr>
            <p:ph type="title" idx="2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id="570" name="Google Shape;5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5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 rot="3705303">
            <a:off x="4759590" y="1034848"/>
            <a:ext cx="3302345" cy="307380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❖"/>
            </a:pPr>
            <a:r>
              <a:rPr lang="en-US" sz="3200" b="1">
                <a:solidFill>
                  <a:schemeClr val="lt1"/>
                </a:solidFill>
              </a:rPr>
              <a:t>Project Objectives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577" name="Google Shape;577;p45"/>
          <p:cNvSpPr txBox="1">
            <a:spLocks noGrp="1"/>
          </p:cNvSpPr>
          <p:nvPr>
            <p:ph type="subTitle" idx="2"/>
          </p:nvPr>
        </p:nvSpPr>
        <p:spPr>
          <a:xfrm>
            <a:off x="853725" y="1396075"/>
            <a:ext cx="7485900" cy="3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DM Sans Medium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Develop a dashboard for HR analytics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DM Sans Medium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Enable data-driven decisions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DM Sans Medium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Analyze performance, satisfaction, salary, education, and attrition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DM Sans Medium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Predict future workforce trends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accent6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6"/>
          <p:cNvSpPr txBox="1">
            <a:spLocks noGrp="1"/>
          </p:cNvSpPr>
          <p:nvPr>
            <p:ph type="title"/>
          </p:nvPr>
        </p:nvSpPr>
        <p:spPr>
          <a:xfrm>
            <a:off x="868322" y="2626050"/>
            <a:ext cx="5296800" cy="18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solidFill>
                  <a:srgbClr val="FFFFFF"/>
                </a:solidFill>
              </a:rPr>
              <a:t>Key Analysis Areas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583" name="Google Shape;58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677600" y="1099337"/>
            <a:ext cx="3246874" cy="284673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6"/>
          <p:cNvSpPr txBox="1"/>
          <p:nvPr/>
        </p:nvSpPr>
        <p:spPr>
          <a:xfrm>
            <a:off x="726709" y="1861652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03</a:t>
            </a:r>
            <a:endParaRPr sz="5000" b="1" i="0" u="none" strike="noStrike" cap="none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/>
          </p:nvPr>
        </p:nvSpPr>
        <p:spPr>
          <a:xfrm>
            <a:off x="861249" y="68663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lang="en-US" sz="2800" b="1">
                <a:solidFill>
                  <a:schemeClr val="lt1"/>
                </a:solidFill>
              </a:rPr>
              <a:t>Key Analysis Areas</a:t>
            </a:r>
            <a:endParaRPr/>
          </a:p>
        </p:txBody>
      </p:sp>
      <p:sp>
        <p:nvSpPr>
          <p:cNvPr id="590" name="Google Shape;590;p47"/>
          <p:cNvSpPr txBox="1"/>
          <p:nvPr/>
        </p:nvSpPr>
        <p:spPr>
          <a:xfrm>
            <a:off x="1008525" y="1526800"/>
            <a:ext cx="52707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1. Employee Performance</a:t>
            </a:r>
            <a:endParaRPr sz="24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2. Satisfaction &amp; Engagement</a:t>
            </a:r>
            <a:endParaRPr sz="24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3. Salary Analysis</a:t>
            </a:r>
            <a:endParaRPr sz="24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4. Education &amp; Career Development</a:t>
            </a:r>
            <a:endParaRPr sz="24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5. HR KPI Dashboard</a:t>
            </a:r>
            <a:endParaRPr sz="24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6. Workforce Planning</a:t>
            </a:r>
            <a:endParaRPr sz="24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7. Attrition &amp; Retention</a:t>
            </a:r>
            <a:endParaRPr sz="24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8. Diversity &amp; Inclusion</a:t>
            </a:r>
            <a:endParaRPr sz="24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"/>
          <p:cNvSpPr txBox="1">
            <a:spLocks noGrp="1"/>
          </p:cNvSpPr>
          <p:nvPr>
            <p:ph type="title"/>
          </p:nvPr>
        </p:nvSpPr>
        <p:spPr>
          <a:xfrm>
            <a:off x="877250" y="3220475"/>
            <a:ext cx="67746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Employee Performance Analysis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596" name="Google Shape;596;p48"/>
          <p:cNvSpPr txBox="1">
            <a:spLocks noGrp="1"/>
          </p:cNvSpPr>
          <p:nvPr>
            <p:ph type="title" idx="2"/>
          </p:nvPr>
        </p:nvSpPr>
        <p:spPr>
          <a:xfrm>
            <a:off x="1037500" y="200430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04</a:t>
            </a:r>
            <a:endParaRPr/>
          </a:p>
        </p:txBody>
      </p:sp>
      <p:pic>
        <p:nvPicPr>
          <p:cNvPr id="597" name="Google Shape;59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9"/>
          <p:cNvSpPr txBox="1">
            <a:spLocks noGrp="1"/>
          </p:cNvSpPr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lang="en-US" sz="3200" b="1">
                <a:solidFill>
                  <a:schemeClr val="lt1"/>
                </a:solidFill>
              </a:rPr>
              <a:t>Objectives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49"/>
          <p:cNvSpPr txBox="1">
            <a:spLocks noGrp="1"/>
          </p:cNvSpPr>
          <p:nvPr>
            <p:ph type="subTitle" idx="2"/>
          </p:nvPr>
        </p:nvSpPr>
        <p:spPr>
          <a:xfrm>
            <a:off x="896150" y="1274950"/>
            <a:ext cx="77040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Questions Answered: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What affects performance?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Manager vs self-ratings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Satisfaction vs performance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Training impact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KPIs: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Total Employees: 1326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Attrition Rate: 16.4%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Avg Age: 28.97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Avg Salary: 112.87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 SemiBold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Avg Tenure: 4.54 years</a:t>
            </a:r>
            <a:endParaRPr sz="18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0"/>
          <p:cNvSpPr txBox="1">
            <a:spLocks noGrp="1"/>
          </p:cNvSpPr>
          <p:nvPr>
            <p:ph type="title"/>
          </p:nvPr>
        </p:nvSpPr>
        <p:spPr>
          <a:xfrm>
            <a:off x="877250" y="3390900"/>
            <a:ext cx="78111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5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Satisfaction &amp; Engagement</a:t>
            </a:r>
            <a:endParaRPr sz="2800">
              <a:solidFill>
                <a:schemeClr val="accent6"/>
              </a:solidFill>
            </a:endParaRPr>
          </a:p>
        </p:txBody>
      </p:sp>
      <p:sp>
        <p:nvSpPr>
          <p:cNvPr id="609" name="Google Shape;609;p50"/>
          <p:cNvSpPr txBox="1">
            <a:spLocks noGrp="1"/>
          </p:cNvSpPr>
          <p:nvPr>
            <p:ph type="title" idx="2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05</a:t>
            </a:r>
            <a:endParaRPr/>
          </a:p>
        </p:txBody>
      </p:sp>
      <p:pic>
        <p:nvPicPr>
          <p:cNvPr id="610" name="Google Shape;61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1"/>
          <p:cNvSpPr txBox="1">
            <a:spLocks noGrp="1"/>
          </p:cNvSpPr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Figtree"/>
              <a:buChar char="❖"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Satisfaction &amp; Engagement</a:t>
            </a:r>
            <a:endParaRPr sz="27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</a:endParaRPr>
          </a:p>
        </p:txBody>
      </p:sp>
      <p:sp>
        <p:nvSpPr>
          <p:cNvPr id="616" name="Google Shape;616;p51"/>
          <p:cNvSpPr txBox="1">
            <a:spLocks noGrp="1"/>
          </p:cNvSpPr>
          <p:nvPr>
            <p:ph type="subTitle" idx="2"/>
          </p:nvPr>
        </p:nvSpPr>
        <p:spPr>
          <a:xfrm>
            <a:off x="760225" y="1547175"/>
            <a:ext cx="6822900" cy="3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Focus: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Common satisfaction levels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Department-wise comparison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Impact of work-life balance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Role of training in satisfaction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Key Visuals: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Bar Charts &amp; Donuts for satisfaction distribution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DM Sans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Line chart for training vs satisfaction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6989621" y="2824060"/>
            <a:ext cx="3246874" cy="284673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4"/>
          <p:cNvSpPr txBox="1">
            <a:spLocks noGrp="1"/>
          </p:cNvSpPr>
          <p:nvPr>
            <p:ph type="title"/>
          </p:nvPr>
        </p:nvSpPr>
        <p:spPr>
          <a:xfrm>
            <a:off x="1497792" y="594058"/>
            <a:ext cx="599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Supervisor</a:t>
            </a:r>
            <a:endParaRPr/>
          </a:p>
        </p:txBody>
      </p:sp>
      <p:sp>
        <p:nvSpPr>
          <p:cNvPr id="470" name="Google Shape;470;p34"/>
          <p:cNvSpPr txBox="1"/>
          <p:nvPr/>
        </p:nvSpPr>
        <p:spPr>
          <a:xfrm>
            <a:off x="1776791" y="2109713"/>
            <a:ext cx="5436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9652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Dr\ </a:t>
            </a:r>
            <a:r>
              <a:rPr lang="en-US" sz="30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Sara Beshear</a:t>
            </a:r>
            <a:endParaRPr sz="3000" b="1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marR="9652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1" name="Google Shape;471;p34"/>
          <p:cNvSpPr txBox="1"/>
          <p:nvPr/>
        </p:nvSpPr>
        <p:spPr>
          <a:xfrm>
            <a:off x="2058600" y="3985838"/>
            <a:ext cx="469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Power BI Track</a:t>
            </a:r>
            <a:endParaRPr sz="2800" b="1" i="0" u="none" strike="noStrike" cap="non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2" name="Google Shape;472;p34"/>
          <p:cNvSpPr/>
          <p:nvPr/>
        </p:nvSpPr>
        <p:spPr>
          <a:xfrm>
            <a:off x="2627892" y="1611122"/>
            <a:ext cx="3734700" cy="3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2"/>
          <p:cNvSpPr txBox="1">
            <a:spLocks noGrp="1"/>
          </p:cNvSpPr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Education &amp; Career Development</a:t>
            </a:r>
            <a:endParaRPr sz="2700">
              <a:solidFill>
                <a:schemeClr val="accent6"/>
              </a:solidFill>
            </a:endParaRPr>
          </a:p>
        </p:txBody>
      </p:sp>
      <p:sp>
        <p:nvSpPr>
          <p:cNvPr id="622" name="Google Shape;622;p52"/>
          <p:cNvSpPr txBox="1">
            <a:spLocks noGrp="1"/>
          </p:cNvSpPr>
          <p:nvPr>
            <p:ph type="title" idx="2"/>
          </p:nvPr>
        </p:nvSpPr>
        <p:spPr>
          <a:xfrm>
            <a:off x="953450" y="225600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06</a:t>
            </a:r>
            <a:endParaRPr/>
          </a:p>
        </p:txBody>
      </p:sp>
      <p:pic>
        <p:nvPicPr>
          <p:cNvPr id="623" name="Google Shape;6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3"/>
          <p:cNvSpPr txBox="1">
            <a:spLocks noGrp="1"/>
          </p:cNvSpPr>
          <p:nvPr>
            <p:ph type="title"/>
          </p:nvPr>
        </p:nvSpPr>
        <p:spPr>
          <a:xfrm>
            <a:off x="824075" y="617875"/>
            <a:ext cx="815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Figtree"/>
              <a:buChar char="❖"/>
            </a:pPr>
            <a:r>
              <a:rPr lang="en-US" sz="41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Education &amp; Career Development</a:t>
            </a:r>
            <a:endParaRPr sz="24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</a:endParaRPr>
          </a:p>
        </p:txBody>
      </p:sp>
      <p:sp>
        <p:nvSpPr>
          <p:cNvPr id="629" name="Google Shape;629;p53"/>
          <p:cNvSpPr txBox="1">
            <a:spLocks noGrp="1"/>
          </p:cNvSpPr>
          <p:nvPr>
            <p:ph type="subTitle" idx="2"/>
          </p:nvPr>
        </p:nvSpPr>
        <p:spPr>
          <a:xfrm>
            <a:off x="824075" y="1499100"/>
            <a:ext cx="66729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Focus: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Education vs performance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Training per education level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Tenure and manager rating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Trends in employee growth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Insights: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Surprisingly, some with less education perform better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Training moderately affects job satisfaction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4"/>
          <p:cNvSpPr txBox="1">
            <a:spLocks noGrp="1"/>
          </p:cNvSpPr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Salary Analysis</a:t>
            </a:r>
            <a:endParaRPr sz="27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35" name="Google Shape;635;p54"/>
          <p:cNvSpPr txBox="1">
            <a:spLocks noGrp="1"/>
          </p:cNvSpPr>
          <p:nvPr>
            <p:ph type="title" idx="2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07</a:t>
            </a:r>
            <a:endParaRPr/>
          </a:p>
        </p:txBody>
      </p:sp>
      <p:pic>
        <p:nvPicPr>
          <p:cNvPr id="636" name="Google Shape;63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"/>
          <p:cNvSpPr txBox="1">
            <a:spLocks noGrp="1"/>
          </p:cNvSpPr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Figtree"/>
              <a:buChar char="❖"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Satisfaction &amp; Engagement</a:t>
            </a:r>
            <a:endParaRPr sz="27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</a:endParaRPr>
          </a:p>
        </p:txBody>
      </p:sp>
      <p:sp>
        <p:nvSpPr>
          <p:cNvPr id="642" name="Google Shape;642;p55"/>
          <p:cNvSpPr txBox="1">
            <a:spLocks noGrp="1"/>
          </p:cNvSpPr>
          <p:nvPr>
            <p:ph type="subTitle" idx="2"/>
          </p:nvPr>
        </p:nvSpPr>
        <p:spPr>
          <a:xfrm>
            <a:off x="704200" y="1585375"/>
            <a:ext cx="68787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Focus: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Average/median/max salaries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Salary by department &amp; education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Growth rate per role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Gender-based salary gaps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Salary comparison (stayers vs leavers)</a:t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6"/>
          <p:cNvSpPr txBox="1">
            <a:spLocks noGrp="1"/>
          </p:cNvSpPr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Attrition &amp; Retention</a:t>
            </a:r>
            <a:endParaRPr sz="27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48" name="Google Shape;648;p56"/>
          <p:cNvSpPr txBox="1">
            <a:spLocks noGrp="1"/>
          </p:cNvSpPr>
          <p:nvPr>
            <p:ph type="title" idx="2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08</a:t>
            </a:r>
            <a:endParaRPr/>
          </a:p>
        </p:txBody>
      </p:sp>
      <p:pic>
        <p:nvPicPr>
          <p:cNvPr id="649" name="Google Shape;64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7"/>
          <p:cNvSpPr txBox="1">
            <a:spLocks noGrp="1"/>
          </p:cNvSpPr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Noto Sans Symbols"/>
              <a:buChar char="❖"/>
            </a:pPr>
            <a:r>
              <a:rPr lang="en-US" sz="4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Satisfaction &amp; Engagement</a:t>
            </a:r>
            <a:endParaRPr sz="27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</a:endParaRPr>
          </a:p>
        </p:txBody>
      </p:sp>
      <p:sp>
        <p:nvSpPr>
          <p:cNvPr id="655" name="Google Shape;655;p57"/>
          <p:cNvSpPr txBox="1">
            <a:spLocks noGrp="1"/>
          </p:cNvSpPr>
          <p:nvPr>
            <p:ph type="subTitle" idx="2"/>
          </p:nvPr>
        </p:nvSpPr>
        <p:spPr>
          <a:xfrm>
            <a:off x="824075" y="1642675"/>
            <a:ext cx="6759000" cy="30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2070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Key Insights: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520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Figtree"/>
              <a:buChar char="○"/>
            </a:pPr>
            <a:r>
              <a:rPr lang="en-US" sz="32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High-risk roles for attrition</a:t>
            </a:r>
            <a:endParaRPr sz="32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914400" lvl="1" indent="-520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Figtree"/>
              <a:buChar char="○"/>
            </a:pPr>
            <a:r>
              <a:rPr lang="en-US" sz="32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Patterns in turnover</a:t>
            </a:r>
            <a:endParaRPr sz="32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914400" lvl="1" indent="-520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Figtree"/>
              <a:buChar char="○"/>
            </a:pPr>
            <a:r>
              <a:rPr lang="en-US" sz="3200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Impact of job role, promotion history, manager relationship</a:t>
            </a:r>
            <a:endParaRPr sz="3200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8"/>
          <p:cNvSpPr txBox="1">
            <a:spLocks noGrp="1"/>
          </p:cNvSpPr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b="1">
                <a:solidFill>
                  <a:schemeClr val="accent5"/>
                </a:solidFill>
                <a:latin typeface="Figtree"/>
                <a:ea typeface="Figtree"/>
                <a:cs typeface="Figtree"/>
                <a:sym typeface="Figtree"/>
              </a:rPr>
              <a:t>Diversity &amp; Inclusion</a:t>
            </a:r>
            <a:endParaRPr sz="2700" b="1">
              <a:solidFill>
                <a:schemeClr val="accent5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1" name="Google Shape;661;p58"/>
          <p:cNvSpPr txBox="1">
            <a:spLocks noGrp="1"/>
          </p:cNvSpPr>
          <p:nvPr>
            <p:ph type="title" idx="2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09</a:t>
            </a:r>
            <a:endParaRPr/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9"/>
          <p:cNvSpPr txBox="1">
            <a:spLocks noGrp="1"/>
          </p:cNvSpPr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Figtree"/>
              <a:buChar char="❖"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Diversity &amp; Inclusion</a:t>
            </a:r>
            <a:endParaRPr sz="27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</a:endParaRPr>
          </a:p>
        </p:txBody>
      </p:sp>
      <p:sp>
        <p:nvSpPr>
          <p:cNvPr id="668" name="Google Shape;668;p59"/>
          <p:cNvSpPr txBox="1">
            <a:spLocks noGrp="1"/>
          </p:cNvSpPr>
          <p:nvPr>
            <p:ph type="subTitle" idx="2"/>
          </p:nvPr>
        </p:nvSpPr>
        <p:spPr>
          <a:xfrm>
            <a:off x="824075" y="1586650"/>
            <a:ext cx="7500000" cy="3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0165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Insights:</a:t>
            </a:r>
            <a:endParaRPr sz="29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016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Gender distribution by job</a:t>
            </a:r>
            <a:endParaRPr sz="29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016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Diversity's impact on satisfaction and performance</a:t>
            </a:r>
            <a:endParaRPr sz="29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016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Underrepresented groups in leadership</a:t>
            </a:r>
            <a:endParaRPr sz="29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016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Career progression by demographic</a:t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0"/>
          <p:cNvSpPr txBox="1">
            <a:spLocks noGrp="1"/>
          </p:cNvSpPr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Modeling Schema</a:t>
            </a:r>
            <a:endParaRPr sz="27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4" name="Google Shape;674;p60"/>
          <p:cNvSpPr txBox="1">
            <a:spLocks noGrp="1"/>
          </p:cNvSpPr>
          <p:nvPr>
            <p:ph type="title" idx="2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10</a:t>
            </a:r>
            <a:endParaRPr/>
          </a:p>
        </p:txBody>
      </p:sp>
      <p:pic>
        <p:nvPicPr>
          <p:cNvPr id="675" name="Google Shape;67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1"/>
          <p:cNvSpPr txBox="1">
            <a:spLocks noGrp="1"/>
          </p:cNvSpPr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Figtree"/>
              <a:buChar char="❖"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Modeling Schema</a:t>
            </a:r>
            <a:endParaRPr sz="27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</a:endParaRPr>
          </a:p>
        </p:txBody>
      </p:sp>
      <p:sp>
        <p:nvSpPr>
          <p:cNvPr id="681" name="Google Shape;681;p61"/>
          <p:cNvSpPr txBox="1">
            <a:spLocks noGrp="1"/>
          </p:cNvSpPr>
          <p:nvPr>
            <p:ph type="subTitle" idx="2"/>
          </p:nvPr>
        </p:nvSpPr>
        <p:spPr>
          <a:xfrm>
            <a:off x="824075" y="1744550"/>
            <a:ext cx="7704000" cy="3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1435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Arial"/>
              <a:buChar char="•"/>
            </a:pPr>
            <a:r>
              <a:rPr lang="en-US" sz="31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Employee Table (Primary: EmployeeID)</a:t>
            </a:r>
            <a:endParaRPr sz="31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5143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Arial"/>
              <a:buChar char="•"/>
            </a:pPr>
            <a:r>
              <a:rPr lang="en-US" sz="31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PerformanceRating, EducationLevel, RatingLevel, SatisfactionLevel</a:t>
            </a:r>
            <a:endParaRPr sz="31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5143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Arial"/>
              <a:buChar char="•"/>
            </a:pPr>
            <a:r>
              <a:rPr lang="en-US" sz="31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 Relationships support slicing/filtering</a:t>
            </a:r>
            <a:endParaRPr sz="31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 txBox="1">
            <a:spLocks noGrp="1"/>
          </p:cNvSpPr>
          <p:nvPr>
            <p:ph type="title"/>
          </p:nvPr>
        </p:nvSpPr>
        <p:spPr>
          <a:xfrm>
            <a:off x="1150583" y="550242"/>
            <a:ext cx="599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500"/>
              <a:t>Our Team</a:t>
            </a:r>
            <a:endParaRPr sz="4500"/>
          </a:p>
        </p:txBody>
      </p:sp>
      <p:sp>
        <p:nvSpPr>
          <p:cNvPr id="478" name="Google Shape;478;p35"/>
          <p:cNvSpPr txBox="1"/>
          <p:nvPr/>
        </p:nvSpPr>
        <p:spPr>
          <a:xfrm>
            <a:off x="865890" y="1542520"/>
            <a:ext cx="59166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lang="en-US" sz="2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Sara Ashraf Eldapaa Soliman</a:t>
            </a:r>
            <a:endParaRPr sz="24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lang="en-US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Hana Mohey Abdallah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lang="en-US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Ganna Ayman Elsayed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lang="en-US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Nada Hany Mohamed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lang="en-US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Abdelrahman Shaanan Mohi</a:t>
            </a:r>
            <a:endParaRPr sz="24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Figtree"/>
              <a:buChar char="•"/>
            </a:pPr>
            <a:r>
              <a:rPr lang="en-US" sz="2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Doha Osama Mohamed</a:t>
            </a:r>
            <a:endParaRPr sz="24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79" name="Google Shape;479;p35"/>
          <p:cNvSpPr/>
          <p:nvPr/>
        </p:nvSpPr>
        <p:spPr>
          <a:xfrm rot="10800000" flipH="1">
            <a:off x="1185552" y="1333838"/>
            <a:ext cx="2782200" cy="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050" y="56015"/>
            <a:ext cx="3546926" cy="32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2"/>
          <p:cNvSpPr txBox="1">
            <a:spLocks noGrp="1"/>
          </p:cNvSpPr>
          <p:nvPr>
            <p:ph type="title"/>
          </p:nvPr>
        </p:nvSpPr>
        <p:spPr>
          <a:xfrm>
            <a:off x="877250" y="3390900"/>
            <a:ext cx="67536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b="1">
                <a:solidFill>
                  <a:schemeClr val="accent6"/>
                </a:solidFill>
                <a:latin typeface="Figtree"/>
                <a:ea typeface="Figtree"/>
                <a:cs typeface="Figtree"/>
                <a:sym typeface="Figtree"/>
              </a:rPr>
              <a:t>Conclusion</a:t>
            </a:r>
            <a:endParaRPr sz="2700">
              <a:solidFill>
                <a:schemeClr val="accent6"/>
              </a:solidFill>
            </a:endParaRPr>
          </a:p>
        </p:txBody>
      </p:sp>
      <p:sp>
        <p:nvSpPr>
          <p:cNvPr id="687" name="Google Shape;687;p62"/>
          <p:cNvSpPr txBox="1">
            <a:spLocks noGrp="1"/>
          </p:cNvSpPr>
          <p:nvPr>
            <p:ph type="title" idx="2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11</a:t>
            </a:r>
            <a:endParaRPr/>
          </a:p>
        </p:txBody>
      </p:sp>
      <p:pic>
        <p:nvPicPr>
          <p:cNvPr id="688" name="Google Shape;68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3"/>
          <p:cNvSpPr txBox="1">
            <a:spLocks noGrp="1"/>
          </p:cNvSpPr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Noto Sans Symbols"/>
              <a:buChar char="❖"/>
            </a:pPr>
            <a:r>
              <a:rPr lang="en-US" sz="4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Conclusion</a:t>
            </a:r>
            <a:endParaRPr sz="27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</a:endParaRPr>
          </a:p>
        </p:txBody>
      </p:sp>
      <p:sp>
        <p:nvSpPr>
          <p:cNvPr id="694" name="Google Shape;694;p63"/>
          <p:cNvSpPr txBox="1">
            <a:spLocks noGrp="1"/>
          </p:cNvSpPr>
          <p:nvPr>
            <p:ph type="subTitle" idx="2"/>
          </p:nvPr>
        </p:nvSpPr>
        <p:spPr>
          <a:xfrm>
            <a:off x="920075" y="1190575"/>
            <a:ext cx="75120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Outcomes: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2070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Visual insights for HR strategy</a:t>
            </a:r>
            <a:endParaRPr sz="32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20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Improved decision-making</a:t>
            </a:r>
            <a:endParaRPr sz="32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20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Identified gaps in satisfaction, pay, diversity</a:t>
            </a:r>
            <a:endParaRPr sz="32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20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Enabled proactive workforce planning</a:t>
            </a:r>
            <a:endParaRPr sz="3200" b="1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"/>
          <p:cNvSpPr txBox="1">
            <a:spLocks noGrp="1"/>
          </p:cNvSpPr>
          <p:nvPr>
            <p:ph type="title"/>
          </p:nvPr>
        </p:nvSpPr>
        <p:spPr>
          <a:xfrm>
            <a:off x="315860" y="2571750"/>
            <a:ext cx="59934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 b="1">
                <a:solidFill>
                  <a:schemeClr val="dk1"/>
                </a:solidFill>
              </a:rPr>
              <a:t>Models and Results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700" name="Google Shape;70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8">
            <a:off x="3999815" y="1286398"/>
            <a:ext cx="5059800" cy="184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5"/>
          <p:cNvSpPr txBox="1">
            <a:spLocks noGrp="1"/>
          </p:cNvSpPr>
          <p:nvPr>
            <p:ph type="title"/>
          </p:nvPr>
        </p:nvSpPr>
        <p:spPr>
          <a:xfrm>
            <a:off x="315860" y="2571750"/>
            <a:ext cx="59934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 b="1">
                <a:solidFill>
                  <a:schemeClr val="dk1"/>
                </a:solidFill>
              </a:rPr>
              <a:t>What’s Next </a:t>
            </a:r>
            <a:endParaRPr/>
          </a:p>
        </p:txBody>
      </p:sp>
      <p:pic>
        <p:nvPicPr>
          <p:cNvPr id="706" name="Google Shape;70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8">
            <a:off x="3999815" y="1286398"/>
            <a:ext cx="5059800" cy="184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6"/>
          <p:cNvSpPr txBox="1">
            <a:spLocks noGrp="1"/>
          </p:cNvSpPr>
          <p:nvPr>
            <p:ph type="title"/>
          </p:nvPr>
        </p:nvSpPr>
        <p:spPr>
          <a:xfrm>
            <a:off x="824078" y="6178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Noto Sans Symbols"/>
              <a:buChar char="❖"/>
            </a:pPr>
            <a:r>
              <a:rPr lang="en-US" sz="4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Conclusion</a:t>
            </a:r>
            <a:endParaRPr sz="27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</a:endParaRPr>
          </a:p>
        </p:txBody>
      </p:sp>
      <p:sp>
        <p:nvSpPr>
          <p:cNvPr id="712" name="Google Shape;712;p66"/>
          <p:cNvSpPr txBox="1">
            <a:spLocks noGrp="1"/>
          </p:cNvSpPr>
          <p:nvPr>
            <p:ph type="subTitle" idx="2"/>
          </p:nvPr>
        </p:nvSpPr>
        <p:spPr>
          <a:xfrm>
            <a:off x="920075" y="1190575"/>
            <a:ext cx="75120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Outcomes: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20700" algn="l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Visual insights for HR strategy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20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Improved decision-making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20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Identified gaps in satisfaction, pay, diversity</a:t>
            </a:r>
            <a:endParaRPr sz="3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207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Enabled proactive workforce planning</a:t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7"/>
          <p:cNvSpPr txBox="1">
            <a:spLocks noGrp="1"/>
          </p:cNvSpPr>
          <p:nvPr>
            <p:ph type="title"/>
          </p:nvPr>
        </p:nvSpPr>
        <p:spPr>
          <a:xfrm>
            <a:off x="824078" y="4497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lang="en-US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800" b="1">
                <a:solidFill>
                  <a:schemeClr val="lt1"/>
                </a:solidFill>
              </a:rPr>
              <a:t>What’s Next </a:t>
            </a:r>
            <a:endParaRPr sz="4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</a:endParaRPr>
          </a:p>
        </p:txBody>
      </p:sp>
      <p:sp>
        <p:nvSpPr>
          <p:cNvPr id="718" name="Google Shape;718;p67"/>
          <p:cNvSpPr txBox="1">
            <a:spLocks noGrp="1"/>
          </p:cNvSpPr>
          <p:nvPr>
            <p:ph type="subTitle" idx="2"/>
          </p:nvPr>
        </p:nvSpPr>
        <p:spPr>
          <a:xfrm>
            <a:off x="1564425" y="1190575"/>
            <a:ext cx="75120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1. Advanced Predictive Analytics</a:t>
            </a: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2. Real-Time Data Integration</a:t>
            </a: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3. Employee Sentiment Analysis</a:t>
            </a: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4. Custom Alerts &amp; Notifications</a:t>
            </a: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5. Enhanced Diversity Metrics</a:t>
            </a: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6. External Benchmarking</a:t>
            </a: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7. Mobile-Friendly Dashboards</a:t>
            </a: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8. Additional Filters &amp; Personalization</a:t>
            </a: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8"/>
          <p:cNvSpPr txBox="1">
            <a:spLocks noGrp="1"/>
          </p:cNvSpPr>
          <p:nvPr>
            <p:ph type="title"/>
          </p:nvPr>
        </p:nvSpPr>
        <p:spPr>
          <a:xfrm>
            <a:off x="877250" y="3220475"/>
            <a:ext cx="67536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 b="1">
                <a:solidFill>
                  <a:schemeClr val="accent6"/>
                </a:solidFill>
              </a:rPr>
              <a:t>RESOURCES (TOOLS)</a:t>
            </a:r>
            <a:endParaRPr sz="4800"/>
          </a:p>
        </p:txBody>
      </p:sp>
      <p:sp>
        <p:nvSpPr>
          <p:cNvPr id="724" name="Google Shape;724;p68"/>
          <p:cNvSpPr txBox="1">
            <a:spLocks noGrp="1"/>
          </p:cNvSpPr>
          <p:nvPr>
            <p:ph type="title" idx="2"/>
          </p:nvPr>
        </p:nvSpPr>
        <p:spPr>
          <a:xfrm>
            <a:off x="953450" y="24489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9</a:t>
            </a:r>
            <a:endParaRPr/>
          </a:p>
        </p:txBody>
      </p:sp>
      <p:pic>
        <p:nvPicPr>
          <p:cNvPr id="725" name="Google Shape;72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69"/>
          <p:cNvPicPr preferRelativeResize="0"/>
          <p:nvPr/>
        </p:nvPicPr>
        <p:blipFill rotWithShape="1">
          <a:blip r:embed="rId3">
            <a:alphaModFix amt="52999"/>
          </a:blip>
          <a:srcRect/>
          <a:stretch/>
        </p:blipFill>
        <p:spPr>
          <a:xfrm>
            <a:off x="2013574" y="562353"/>
            <a:ext cx="4546801" cy="407390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lang="en-US" b="1">
                <a:solidFill>
                  <a:schemeClr val="lt1"/>
                </a:solidFill>
              </a:rPr>
              <a:t>Tools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32" name="Google Shape;732;p69"/>
          <p:cNvGrpSpPr/>
          <p:nvPr/>
        </p:nvGrpSpPr>
        <p:grpSpPr>
          <a:xfrm>
            <a:off x="8092953" y="4019885"/>
            <a:ext cx="1123603" cy="1123603"/>
            <a:chOff x="8092953" y="4019885"/>
            <a:chExt cx="1123603" cy="1123603"/>
          </a:xfrm>
        </p:grpSpPr>
        <p:sp>
          <p:nvSpPr>
            <p:cNvPr id="733" name="Google Shape;733;p69"/>
            <p:cNvSpPr/>
            <p:nvPr/>
          </p:nvSpPr>
          <p:spPr>
            <a:xfrm rot="8100000">
              <a:off x="8546967" y="4588782"/>
              <a:ext cx="374076" cy="364909"/>
            </a:xfrm>
            <a:custGeom>
              <a:avLst/>
              <a:gdLst/>
              <a:ahLst/>
              <a:cxnLst/>
              <a:rect l="l" t="t" r="r" b="b"/>
              <a:pathLst>
                <a:path w="5427" h="5294" extrusionOk="0">
                  <a:moveTo>
                    <a:pt x="4628" y="0"/>
                  </a:moveTo>
                  <a:cubicBezTo>
                    <a:pt x="4436" y="0"/>
                    <a:pt x="4244" y="74"/>
                    <a:pt x="4096" y="207"/>
                  </a:cubicBezTo>
                  <a:cubicBezTo>
                    <a:pt x="3830" y="474"/>
                    <a:pt x="3815" y="902"/>
                    <a:pt x="4037" y="1183"/>
                  </a:cubicBezTo>
                  <a:lnTo>
                    <a:pt x="1257" y="3963"/>
                  </a:lnTo>
                  <a:cubicBezTo>
                    <a:pt x="1123" y="3869"/>
                    <a:pt x="968" y="3821"/>
                    <a:pt x="813" y="3821"/>
                  </a:cubicBezTo>
                  <a:cubicBezTo>
                    <a:pt x="627" y="3821"/>
                    <a:pt x="441" y="3891"/>
                    <a:pt x="296" y="4037"/>
                  </a:cubicBezTo>
                  <a:cubicBezTo>
                    <a:pt x="0" y="4318"/>
                    <a:pt x="0" y="4791"/>
                    <a:pt x="296" y="5072"/>
                  </a:cubicBezTo>
                  <a:cubicBezTo>
                    <a:pt x="436" y="5220"/>
                    <a:pt x="625" y="5294"/>
                    <a:pt x="813" y="5294"/>
                  </a:cubicBezTo>
                  <a:cubicBezTo>
                    <a:pt x="1002" y="5294"/>
                    <a:pt x="1190" y="5220"/>
                    <a:pt x="1331" y="5072"/>
                  </a:cubicBezTo>
                  <a:cubicBezTo>
                    <a:pt x="1597" y="4821"/>
                    <a:pt x="1627" y="4421"/>
                    <a:pt x="1420" y="4126"/>
                  </a:cubicBezTo>
                  <a:lnTo>
                    <a:pt x="4199" y="1346"/>
                  </a:lnTo>
                  <a:cubicBezTo>
                    <a:pt x="4321" y="1429"/>
                    <a:pt x="4468" y="1471"/>
                    <a:pt x="4615" y="1471"/>
                  </a:cubicBezTo>
                  <a:cubicBezTo>
                    <a:pt x="4809" y="1471"/>
                    <a:pt x="5003" y="1400"/>
                    <a:pt x="5146" y="1257"/>
                  </a:cubicBezTo>
                  <a:cubicBezTo>
                    <a:pt x="5427" y="961"/>
                    <a:pt x="5427" y="503"/>
                    <a:pt x="5146" y="207"/>
                  </a:cubicBezTo>
                  <a:cubicBezTo>
                    <a:pt x="4998" y="74"/>
                    <a:pt x="4806" y="0"/>
                    <a:pt x="462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9"/>
            <p:cNvSpPr/>
            <p:nvPr/>
          </p:nvSpPr>
          <p:spPr>
            <a:xfrm rot="8100000">
              <a:off x="8219538" y="4222395"/>
              <a:ext cx="870432" cy="718582"/>
            </a:xfrm>
            <a:custGeom>
              <a:avLst/>
              <a:gdLst/>
              <a:ahLst/>
              <a:cxnLst/>
              <a:rect l="l" t="t" r="r" b="b"/>
              <a:pathLst>
                <a:path w="12628" h="10425" extrusionOk="0">
                  <a:moveTo>
                    <a:pt x="11815" y="1"/>
                  </a:moveTo>
                  <a:cubicBezTo>
                    <a:pt x="11622" y="1"/>
                    <a:pt x="11430" y="75"/>
                    <a:pt x="11297" y="208"/>
                  </a:cubicBezTo>
                  <a:cubicBezTo>
                    <a:pt x="11001" y="503"/>
                    <a:pt x="11001" y="977"/>
                    <a:pt x="11297" y="1257"/>
                  </a:cubicBezTo>
                  <a:cubicBezTo>
                    <a:pt x="11415" y="1376"/>
                    <a:pt x="11563" y="1450"/>
                    <a:pt x="11726" y="1464"/>
                  </a:cubicBezTo>
                  <a:lnTo>
                    <a:pt x="11726" y="3475"/>
                  </a:lnTo>
                  <a:lnTo>
                    <a:pt x="6891" y="8310"/>
                  </a:lnTo>
                  <a:lnTo>
                    <a:pt x="2056" y="8310"/>
                  </a:lnTo>
                  <a:lnTo>
                    <a:pt x="1272" y="9109"/>
                  </a:lnTo>
                  <a:cubicBezTo>
                    <a:pt x="1137" y="9001"/>
                    <a:pt x="978" y="8948"/>
                    <a:pt x="819" y="8948"/>
                  </a:cubicBezTo>
                  <a:cubicBezTo>
                    <a:pt x="630" y="8948"/>
                    <a:pt x="441" y="9023"/>
                    <a:pt x="296" y="9168"/>
                  </a:cubicBezTo>
                  <a:cubicBezTo>
                    <a:pt x="0" y="9449"/>
                    <a:pt x="0" y="9922"/>
                    <a:pt x="296" y="10203"/>
                  </a:cubicBezTo>
                  <a:cubicBezTo>
                    <a:pt x="437" y="10351"/>
                    <a:pt x="625" y="10425"/>
                    <a:pt x="814" y="10425"/>
                  </a:cubicBezTo>
                  <a:cubicBezTo>
                    <a:pt x="1002" y="10425"/>
                    <a:pt x="1191" y="10351"/>
                    <a:pt x="1331" y="10203"/>
                  </a:cubicBezTo>
                  <a:cubicBezTo>
                    <a:pt x="1597" y="9952"/>
                    <a:pt x="1627" y="9553"/>
                    <a:pt x="1420" y="9257"/>
                  </a:cubicBezTo>
                  <a:lnTo>
                    <a:pt x="2144" y="8532"/>
                  </a:lnTo>
                  <a:lnTo>
                    <a:pt x="6994" y="8532"/>
                  </a:lnTo>
                  <a:lnTo>
                    <a:pt x="11948" y="3579"/>
                  </a:lnTo>
                  <a:lnTo>
                    <a:pt x="11948" y="1464"/>
                  </a:lnTo>
                  <a:cubicBezTo>
                    <a:pt x="12096" y="1435"/>
                    <a:pt x="12229" y="1376"/>
                    <a:pt x="12332" y="1257"/>
                  </a:cubicBezTo>
                  <a:cubicBezTo>
                    <a:pt x="12628" y="977"/>
                    <a:pt x="12628" y="503"/>
                    <a:pt x="12332" y="208"/>
                  </a:cubicBezTo>
                  <a:cubicBezTo>
                    <a:pt x="12184" y="75"/>
                    <a:pt x="12007" y="1"/>
                    <a:pt x="11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5" name="Google Shape;735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3525" y="3559225"/>
            <a:ext cx="980700" cy="9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9763" y="743075"/>
            <a:ext cx="980700" cy="97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9800" y="15763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0"/>
          <p:cNvSpPr txBox="1">
            <a:spLocks noGrp="1"/>
          </p:cNvSpPr>
          <p:nvPr>
            <p:ph type="title"/>
          </p:nvPr>
        </p:nvSpPr>
        <p:spPr>
          <a:xfrm>
            <a:off x="580200" y="1135050"/>
            <a:ext cx="4448100" cy="3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7000"/>
              <a:t>Thanks</a:t>
            </a:r>
            <a:endParaRPr sz="70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7000">
                <a:solidFill>
                  <a:schemeClr val="lt1"/>
                </a:solidFill>
              </a:rPr>
              <a:t>for </a:t>
            </a:r>
            <a:endParaRPr sz="7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7000">
                <a:solidFill>
                  <a:schemeClr val="lt1"/>
                </a:solidFill>
              </a:rPr>
              <a:t>listening</a:t>
            </a:r>
            <a:r>
              <a:rPr lang="en-US" sz="7000"/>
              <a:t>!</a:t>
            </a:r>
            <a:endParaRPr sz="7000"/>
          </a:p>
        </p:txBody>
      </p:sp>
      <p:pic>
        <p:nvPicPr>
          <p:cNvPr id="743" name="Google Shape;74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8300" y="669600"/>
            <a:ext cx="3439852" cy="30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0"/>
          <p:cNvSpPr txBox="1"/>
          <p:nvPr/>
        </p:nvSpPr>
        <p:spPr>
          <a:xfrm>
            <a:off x="4874550" y="1538550"/>
            <a:ext cx="3529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HR Data</a:t>
            </a:r>
            <a:endParaRPr sz="6000" b="0" i="0" u="none" strike="noStrike" cap="none">
              <a:solidFill>
                <a:schemeClr val="dk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team</a:t>
            </a:r>
            <a:endParaRPr sz="1800" b="0" i="0" u="none" strike="noStrike" cap="none">
              <a:solidFill>
                <a:schemeClr val="dk1"/>
              </a:solidFill>
              <a:latin typeface="Figtree ExtraBold"/>
              <a:ea typeface="Figtree ExtraBold"/>
              <a:cs typeface="Figtree ExtraBold"/>
              <a:sym typeface="Figtree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>
            <a:spLocks noGrp="1"/>
          </p:cNvSpPr>
          <p:nvPr>
            <p:ph type="title"/>
          </p:nvPr>
        </p:nvSpPr>
        <p:spPr>
          <a:xfrm>
            <a:off x="477648" y="53085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/>
              <a:t>AGENDA</a:t>
            </a:r>
            <a:endParaRPr sz="4000"/>
          </a:p>
        </p:txBody>
      </p:sp>
      <p:sp>
        <p:nvSpPr>
          <p:cNvPr id="486" name="Google Shape;486;p36"/>
          <p:cNvSpPr txBox="1"/>
          <p:nvPr/>
        </p:nvSpPr>
        <p:spPr>
          <a:xfrm>
            <a:off x="1897825" y="1325875"/>
            <a:ext cx="2224200" cy="20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accent6"/>
                </a:solidFill>
              </a:rPr>
              <a:t>Introduction</a:t>
            </a:r>
            <a:endParaRPr sz="1500" b="1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accent6"/>
                </a:solidFill>
              </a:rPr>
              <a:t>Exploring DataSet</a:t>
            </a:r>
            <a:endParaRPr sz="1500"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accent4"/>
                </a:solidFill>
              </a:rPr>
              <a:t>PREPROCESSING</a:t>
            </a:r>
            <a:endParaRPr sz="1500" b="1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accent6"/>
                </a:solidFill>
              </a:rPr>
              <a:t>Project Objectives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E0DCDE"/>
                </a:solidFill>
                <a:latin typeface="Figtree"/>
                <a:ea typeface="Figtree"/>
                <a:cs typeface="Figtree"/>
                <a:sym typeface="Figtree"/>
              </a:rPr>
              <a:t>Models and Results</a:t>
            </a:r>
            <a:endParaRPr sz="4800" b="1">
              <a:solidFill>
                <a:srgbClr val="E0DCD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1" i="0" u="sng" strike="noStrike" cap="none">
              <a:solidFill>
                <a:schemeClr val="accent6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7" name="Google Shape;487;p36"/>
          <p:cNvSpPr/>
          <p:nvPr/>
        </p:nvSpPr>
        <p:spPr>
          <a:xfrm flipH="1">
            <a:off x="1491228" y="1380389"/>
            <a:ext cx="417300" cy="3219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2540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38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6"/>
          <p:cNvSpPr/>
          <p:nvPr/>
        </p:nvSpPr>
        <p:spPr>
          <a:xfrm flipH="1">
            <a:off x="1491227" y="1789082"/>
            <a:ext cx="417300" cy="3219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2540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6"/>
          <p:cNvSpPr/>
          <p:nvPr/>
        </p:nvSpPr>
        <p:spPr>
          <a:xfrm flipH="1">
            <a:off x="1480525" y="2197755"/>
            <a:ext cx="417300" cy="3219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2540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6"/>
          <p:cNvSpPr/>
          <p:nvPr/>
        </p:nvSpPr>
        <p:spPr>
          <a:xfrm flipH="1">
            <a:off x="1480527" y="2614661"/>
            <a:ext cx="417300" cy="3219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2540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6"/>
          <p:cNvSpPr/>
          <p:nvPr/>
        </p:nvSpPr>
        <p:spPr>
          <a:xfrm flipH="1">
            <a:off x="1480527" y="3031565"/>
            <a:ext cx="417300" cy="3219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2540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6"/>
          <p:cNvSpPr/>
          <p:nvPr/>
        </p:nvSpPr>
        <p:spPr>
          <a:xfrm flipH="1">
            <a:off x="1480529" y="3397375"/>
            <a:ext cx="417300" cy="3261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2540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6"/>
          <p:cNvSpPr/>
          <p:nvPr/>
        </p:nvSpPr>
        <p:spPr>
          <a:xfrm flipH="1">
            <a:off x="1480513" y="3865388"/>
            <a:ext cx="417300" cy="326100"/>
          </a:xfrm>
          <a:prstGeom prst="roundRect">
            <a:avLst>
              <a:gd name="adj" fmla="val 16667"/>
            </a:avLst>
          </a:prstGeom>
          <a:solidFill>
            <a:srgbClr val="BFBFBF"/>
          </a:solidFill>
          <a:ln w="25400" cap="flat" cmpd="sng">
            <a:solidFill>
              <a:srgbClr val="3838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1975025" y="3397375"/>
            <a:ext cx="2224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What’s Next </a:t>
            </a:r>
            <a:endParaRPr sz="1500" b="1" i="0" u="sng" strike="noStrike" cap="none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5" name="Google Shape;495;p36"/>
          <p:cNvSpPr txBox="1"/>
          <p:nvPr/>
        </p:nvSpPr>
        <p:spPr>
          <a:xfrm>
            <a:off x="1975025" y="38207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4"/>
                </a:solidFill>
              </a:rPr>
              <a:t>RESOURCE (TOOLS)</a:t>
            </a:r>
            <a:endParaRPr sz="15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>
            <a:spLocks noGrp="1"/>
          </p:cNvSpPr>
          <p:nvPr>
            <p:ph type="title"/>
          </p:nvPr>
        </p:nvSpPr>
        <p:spPr>
          <a:xfrm>
            <a:off x="572450" y="3220475"/>
            <a:ext cx="72915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 b="1">
                <a:solidFill>
                  <a:schemeClr val="accent6"/>
                </a:solidFill>
              </a:rPr>
              <a:t>Introduction</a:t>
            </a:r>
            <a:endParaRPr/>
          </a:p>
        </p:txBody>
      </p:sp>
      <p:sp>
        <p:nvSpPr>
          <p:cNvPr id="501" name="Google Shape;501;p37"/>
          <p:cNvSpPr txBox="1">
            <a:spLocks noGrp="1"/>
          </p:cNvSpPr>
          <p:nvPr>
            <p:ph type="title" idx="2"/>
          </p:nvPr>
        </p:nvSpPr>
        <p:spPr>
          <a:xfrm>
            <a:off x="572450" y="2372750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pic>
        <p:nvPicPr>
          <p:cNvPr id="502" name="Google Shape;50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326224" y="477581"/>
            <a:ext cx="788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lang="en-US" sz="3000"/>
              <a:t>Problem Definition</a:t>
            </a:r>
            <a:endParaRPr sz="3000"/>
          </a:p>
        </p:txBody>
      </p:sp>
      <p:sp>
        <p:nvSpPr>
          <p:cNvPr id="508" name="Google Shape;508;p38"/>
          <p:cNvSpPr txBox="1"/>
          <p:nvPr/>
        </p:nvSpPr>
        <p:spPr>
          <a:xfrm>
            <a:off x="554825" y="1125900"/>
            <a:ext cx="4454100" cy="3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-571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Overview: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marL="57150" lvl="0" indent="-571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This Power BI data model helps HR teams analyze: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marL="57150" lvl="0" indent="-571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- Employee demographics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marL="57150" lvl="0" indent="-571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- Performance ratings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marL="57150" lvl="0" indent="-571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- Satisfaction levels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marL="57150" lvl="0" indent="-571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It supports effective decision-making through interactive dashboards.</a:t>
            </a:r>
            <a:endParaRPr sz="1800"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pic>
        <p:nvPicPr>
          <p:cNvPr id="509" name="Google Shape;5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5013" y="1264677"/>
            <a:ext cx="3546926" cy="32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 descr="A group of people on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6667" r="16666"/>
          <a:stretch/>
        </p:blipFill>
        <p:spPr>
          <a:xfrm>
            <a:off x="5590325" y="1596624"/>
            <a:ext cx="2616300" cy="26163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41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1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3"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1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42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3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300"/>
                            </p:stCondLst>
                            <p:childTnLst>
                              <p:par>
                                <p:cTn id="3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300"/>
                            </p:stCondLst>
                            <p:childTnLst>
                              <p:par>
                                <p:cTn id="3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5" dur="5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 txBox="1">
            <a:spLocks noGrp="1"/>
          </p:cNvSpPr>
          <p:nvPr>
            <p:ph type="title"/>
          </p:nvPr>
        </p:nvSpPr>
        <p:spPr>
          <a:xfrm>
            <a:off x="572450" y="3220475"/>
            <a:ext cx="72915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91425" bIns="91425" anchor="b" anchorCtr="0">
            <a:no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4800" b="1">
                <a:solidFill>
                  <a:schemeClr val="accent4"/>
                </a:solidFill>
                <a:latin typeface="Figtree"/>
                <a:ea typeface="Figtree"/>
                <a:cs typeface="Figtree"/>
                <a:sym typeface="Figtree"/>
              </a:rPr>
              <a:t>Exploring DataSet</a:t>
            </a:r>
            <a:endParaRPr sz="4800" b="1">
              <a:solidFill>
                <a:schemeClr val="accent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16" name="Google Shape;516;p39"/>
          <p:cNvSpPr txBox="1">
            <a:spLocks noGrp="1"/>
          </p:cNvSpPr>
          <p:nvPr>
            <p:ph type="title" idx="2"/>
          </p:nvPr>
        </p:nvSpPr>
        <p:spPr>
          <a:xfrm>
            <a:off x="572450" y="2442775"/>
            <a:ext cx="1280400" cy="1134900"/>
          </a:xfrm>
          <a:prstGeom prst="rect">
            <a:avLst/>
          </a:prstGeom>
          <a:noFill/>
          <a:ln>
            <a:noFill/>
          </a:ln>
          <a:effectLst>
            <a:outerShdw blurRad="85725" dist="85725" dir="3060000" algn="bl" rotWithShape="0">
              <a:srgbClr val="000000">
                <a:alpha val="54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id="517" name="Google Shape;51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4156">
            <a:off x="3215750" y="1105100"/>
            <a:ext cx="5053678" cy="18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"/>
          <p:cNvSpPr txBox="1">
            <a:spLocks noGrp="1"/>
          </p:cNvSpPr>
          <p:nvPr>
            <p:ph type="title"/>
          </p:nvPr>
        </p:nvSpPr>
        <p:spPr>
          <a:xfrm>
            <a:off x="600200" y="413850"/>
            <a:ext cx="7704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000" b="1"/>
              <a:t>Dataset</a:t>
            </a:r>
            <a:endParaRPr sz="4000"/>
          </a:p>
        </p:txBody>
      </p:sp>
      <p:sp>
        <p:nvSpPr>
          <p:cNvPr id="523" name="Google Shape;523;p40"/>
          <p:cNvSpPr txBox="1">
            <a:spLocks noGrp="1"/>
          </p:cNvSpPr>
          <p:nvPr>
            <p:ph type="subTitle" idx="2"/>
          </p:nvPr>
        </p:nvSpPr>
        <p:spPr>
          <a:xfrm>
            <a:off x="740825" y="1225950"/>
            <a:ext cx="7917000" cy="3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 b="1" u="sng">
                <a:latin typeface="Figtree"/>
                <a:ea typeface="Figtree"/>
                <a:cs typeface="Figtree"/>
                <a:sym typeface="Figtree"/>
              </a:rPr>
              <a:t>WSJ0-2mix</a:t>
            </a: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[17]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marL="2286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Figtree"/>
              <a:buAutoNum type="arabicPeriod"/>
            </a:pPr>
            <a:r>
              <a:rPr lang="en-US" sz="1500" b="1">
                <a:latin typeface="Figtree"/>
                <a:ea typeface="Figtree"/>
                <a:cs typeface="Figtree"/>
                <a:sym typeface="Figtree"/>
              </a:rPr>
              <a:t>It comprises mixtures of two speakers’ audio signals categorized into four variations:</a:t>
            </a:r>
            <a:endParaRPr sz="1500" b="1">
              <a:latin typeface="Figtree"/>
              <a:ea typeface="Figtree"/>
              <a:cs typeface="Figtree"/>
              <a:sym typeface="Figtree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Min version: The longer signal is truncated to the shorter signal’s length.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Max version: Silence is appended to the shorter signal to match the longer signal.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 b="1">
                <a:latin typeface="Figtree"/>
                <a:ea typeface="Figtree"/>
                <a:cs typeface="Figtree"/>
                <a:sym typeface="Figtree"/>
              </a:rPr>
              <a:t>8 kHz</a:t>
            </a: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 sampling rate: Used for lower processing and memory requirements.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marL="9144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 b="1">
                <a:latin typeface="Figtree"/>
                <a:ea typeface="Figtree"/>
                <a:cs typeface="Figtree"/>
                <a:sym typeface="Figtree"/>
              </a:rPr>
              <a:t>16 kHz</a:t>
            </a: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 sampling rate: Includes a larger part of the speech spectrum.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marL="2286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Figtree"/>
              <a:buAutoNum type="arabicPeriod"/>
            </a:pPr>
            <a:r>
              <a:rPr lang="en-US" sz="1500" b="1">
                <a:latin typeface="Figtree"/>
                <a:ea typeface="Figtree"/>
                <a:cs typeface="Figtree"/>
                <a:sym typeface="Figtree"/>
              </a:rPr>
              <a:t>The dataset is divided into:</a:t>
            </a:r>
            <a:endParaRPr sz="1500" b="1"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Training set: 30 hours, 20,000 two-speaker mixtures.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Validation set: 10 hours, 5,000 mixtures.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Test set: 5 hours, 3,000 mixtures.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gtree SemiBold"/>
              <a:buChar char="-"/>
            </a:pPr>
            <a:r>
              <a:rPr lang="en-US" sz="1300">
                <a:latin typeface="Figtree SemiBold"/>
                <a:ea typeface="Figtree SemiBold"/>
                <a:cs typeface="Figtree SemiBold"/>
                <a:sym typeface="Figtree SemiBold"/>
              </a:rPr>
              <a:t>The test set contains speakers not present in the training or validation sets.</a:t>
            </a:r>
            <a:endParaRPr sz="1300"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grpSp>
        <p:nvGrpSpPr>
          <p:cNvPr id="524" name="Google Shape;524;p40"/>
          <p:cNvGrpSpPr/>
          <p:nvPr/>
        </p:nvGrpSpPr>
        <p:grpSpPr>
          <a:xfrm>
            <a:off x="8092951" y="4019884"/>
            <a:ext cx="1123603" cy="1123603"/>
            <a:chOff x="8092951" y="4019884"/>
            <a:chExt cx="1123603" cy="1123603"/>
          </a:xfrm>
        </p:grpSpPr>
        <p:sp>
          <p:nvSpPr>
            <p:cNvPr id="525" name="Google Shape;525;p40"/>
            <p:cNvSpPr/>
            <p:nvPr/>
          </p:nvSpPr>
          <p:spPr>
            <a:xfrm rot="8100000">
              <a:off x="8546967" y="4588782"/>
              <a:ext cx="374076" cy="364909"/>
            </a:xfrm>
            <a:custGeom>
              <a:avLst/>
              <a:gdLst/>
              <a:ahLst/>
              <a:cxnLst/>
              <a:rect l="l" t="t" r="r" b="b"/>
              <a:pathLst>
                <a:path w="5427" h="5294" extrusionOk="0">
                  <a:moveTo>
                    <a:pt x="4628" y="0"/>
                  </a:moveTo>
                  <a:cubicBezTo>
                    <a:pt x="4436" y="0"/>
                    <a:pt x="4244" y="74"/>
                    <a:pt x="4096" y="207"/>
                  </a:cubicBezTo>
                  <a:cubicBezTo>
                    <a:pt x="3830" y="474"/>
                    <a:pt x="3815" y="902"/>
                    <a:pt x="4037" y="1183"/>
                  </a:cubicBezTo>
                  <a:lnTo>
                    <a:pt x="1257" y="3963"/>
                  </a:lnTo>
                  <a:cubicBezTo>
                    <a:pt x="1123" y="3869"/>
                    <a:pt x="968" y="3821"/>
                    <a:pt x="813" y="3821"/>
                  </a:cubicBezTo>
                  <a:cubicBezTo>
                    <a:pt x="627" y="3821"/>
                    <a:pt x="441" y="3891"/>
                    <a:pt x="296" y="4037"/>
                  </a:cubicBezTo>
                  <a:cubicBezTo>
                    <a:pt x="0" y="4318"/>
                    <a:pt x="0" y="4791"/>
                    <a:pt x="296" y="5072"/>
                  </a:cubicBezTo>
                  <a:cubicBezTo>
                    <a:pt x="436" y="5220"/>
                    <a:pt x="625" y="5294"/>
                    <a:pt x="813" y="5294"/>
                  </a:cubicBezTo>
                  <a:cubicBezTo>
                    <a:pt x="1002" y="5294"/>
                    <a:pt x="1190" y="5220"/>
                    <a:pt x="1331" y="5072"/>
                  </a:cubicBezTo>
                  <a:cubicBezTo>
                    <a:pt x="1597" y="4821"/>
                    <a:pt x="1627" y="4421"/>
                    <a:pt x="1420" y="4126"/>
                  </a:cubicBezTo>
                  <a:lnTo>
                    <a:pt x="4199" y="1346"/>
                  </a:lnTo>
                  <a:cubicBezTo>
                    <a:pt x="4321" y="1429"/>
                    <a:pt x="4468" y="1471"/>
                    <a:pt x="4615" y="1471"/>
                  </a:cubicBezTo>
                  <a:cubicBezTo>
                    <a:pt x="4809" y="1471"/>
                    <a:pt x="5003" y="1400"/>
                    <a:pt x="5146" y="1257"/>
                  </a:cubicBezTo>
                  <a:cubicBezTo>
                    <a:pt x="5427" y="961"/>
                    <a:pt x="5427" y="503"/>
                    <a:pt x="5146" y="207"/>
                  </a:cubicBezTo>
                  <a:cubicBezTo>
                    <a:pt x="4998" y="74"/>
                    <a:pt x="4806" y="0"/>
                    <a:pt x="462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rot="8100000">
              <a:off x="8219536" y="4222395"/>
              <a:ext cx="870432" cy="718582"/>
            </a:xfrm>
            <a:custGeom>
              <a:avLst/>
              <a:gdLst/>
              <a:ahLst/>
              <a:cxnLst/>
              <a:rect l="l" t="t" r="r" b="b"/>
              <a:pathLst>
                <a:path w="12628" h="10425" extrusionOk="0">
                  <a:moveTo>
                    <a:pt x="11815" y="1"/>
                  </a:moveTo>
                  <a:cubicBezTo>
                    <a:pt x="11622" y="1"/>
                    <a:pt x="11430" y="75"/>
                    <a:pt x="11297" y="208"/>
                  </a:cubicBezTo>
                  <a:cubicBezTo>
                    <a:pt x="11001" y="503"/>
                    <a:pt x="11001" y="977"/>
                    <a:pt x="11297" y="1257"/>
                  </a:cubicBezTo>
                  <a:cubicBezTo>
                    <a:pt x="11415" y="1376"/>
                    <a:pt x="11563" y="1450"/>
                    <a:pt x="11726" y="1464"/>
                  </a:cubicBezTo>
                  <a:lnTo>
                    <a:pt x="11726" y="3475"/>
                  </a:lnTo>
                  <a:lnTo>
                    <a:pt x="6891" y="8310"/>
                  </a:lnTo>
                  <a:lnTo>
                    <a:pt x="2056" y="8310"/>
                  </a:lnTo>
                  <a:lnTo>
                    <a:pt x="1272" y="9109"/>
                  </a:lnTo>
                  <a:cubicBezTo>
                    <a:pt x="1137" y="9001"/>
                    <a:pt x="978" y="8948"/>
                    <a:pt x="819" y="8948"/>
                  </a:cubicBezTo>
                  <a:cubicBezTo>
                    <a:pt x="630" y="8948"/>
                    <a:pt x="441" y="9023"/>
                    <a:pt x="296" y="9168"/>
                  </a:cubicBezTo>
                  <a:cubicBezTo>
                    <a:pt x="0" y="9449"/>
                    <a:pt x="0" y="9922"/>
                    <a:pt x="296" y="10203"/>
                  </a:cubicBezTo>
                  <a:cubicBezTo>
                    <a:pt x="437" y="10351"/>
                    <a:pt x="625" y="10425"/>
                    <a:pt x="814" y="10425"/>
                  </a:cubicBezTo>
                  <a:cubicBezTo>
                    <a:pt x="1002" y="10425"/>
                    <a:pt x="1191" y="10351"/>
                    <a:pt x="1331" y="10203"/>
                  </a:cubicBezTo>
                  <a:cubicBezTo>
                    <a:pt x="1597" y="9952"/>
                    <a:pt x="1627" y="9553"/>
                    <a:pt x="1420" y="9257"/>
                  </a:cubicBezTo>
                  <a:lnTo>
                    <a:pt x="2144" y="8532"/>
                  </a:lnTo>
                  <a:lnTo>
                    <a:pt x="6994" y="8532"/>
                  </a:lnTo>
                  <a:lnTo>
                    <a:pt x="11948" y="3579"/>
                  </a:lnTo>
                  <a:lnTo>
                    <a:pt x="11948" y="1464"/>
                  </a:lnTo>
                  <a:cubicBezTo>
                    <a:pt x="12096" y="1435"/>
                    <a:pt x="12229" y="1376"/>
                    <a:pt x="12332" y="1257"/>
                  </a:cubicBezTo>
                  <a:cubicBezTo>
                    <a:pt x="12628" y="977"/>
                    <a:pt x="12628" y="503"/>
                    <a:pt x="12332" y="208"/>
                  </a:cubicBezTo>
                  <a:cubicBezTo>
                    <a:pt x="12184" y="75"/>
                    <a:pt x="12007" y="1"/>
                    <a:pt x="1181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40"/>
          <p:cNvSpPr/>
          <p:nvPr/>
        </p:nvSpPr>
        <p:spPr>
          <a:xfrm>
            <a:off x="0" y="-184666"/>
            <a:ext cx="2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p40"/>
          <p:cNvGrpSpPr/>
          <p:nvPr/>
        </p:nvGrpSpPr>
        <p:grpSpPr>
          <a:xfrm>
            <a:off x="7378670" y="443593"/>
            <a:ext cx="1123608" cy="1126509"/>
            <a:chOff x="-47896750" y="2710600"/>
            <a:chExt cx="300125" cy="300900"/>
          </a:xfrm>
        </p:grpSpPr>
        <p:sp>
          <p:nvSpPr>
            <p:cNvPr id="529" name="Google Shape;529;p40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1"/>
          <p:cNvGrpSpPr/>
          <p:nvPr/>
        </p:nvGrpSpPr>
        <p:grpSpPr>
          <a:xfrm>
            <a:off x="5279659" y="474463"/>
            <a:ext cx="3212929" cy="3108523"/>
            <a:chOff x="3270550" y="832575"/>
            <a:chExt cx="499375" cy="483125"/>
          </a:xfrm>
        </p:grpSpPr>
        <p:sp>
          <p:nvSpPr>
            <p:cNvPr id="538" name="Google Shape;538;p41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2D3A4C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2D3A4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2D3A4C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2D3A4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2D3A4C">
                <a:alpha val="1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2D3A4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541" name="Google Shape;541;p41"/>
          <p:cNvGraphicFramePr/>
          <p:nvPr/>
        </p:nvGraphicFramePr>
        <p:xfrm>
          <a:off x="522563" y="11905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{94F9D0DD-8DD5-45AA-AC9C-982C71AC35D3}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3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63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73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lt1"/>
                          </a:solidFill>
                          <a:latin typeface="Figtree ExtraBold"/>
                          <a:ea typeface="Figtree ExtraBold"/>
                          <a:cs typeface="Figtree ExtraBold"/>
                          <a:sym typeface="Figtree ExtraBold"/>
                        </a:rPr>
                        <a:t>DataSet name</a:t>
                      </a:r>
                      <a:endParaRPr sz="600" u="none" strike="noStrike" cap="none"/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44357">
                        <a:alpha val="576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lt1"/>
                          </a:solidFill>
                          <a:latin typeface="Figtree ExtraBold"/>
                          <a:ea typeface="Figtree ExtraBold"/>
                          <a:cs typeface="Figtree ExtraBold"/>
                          <a:sym typeface="Figtree ExtraBold"/>
                        </a:rPr>
                        <a:t>Dataset info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Figtree ExtraBold"/>
                        <a:ea typeface="Figtree ExtraBold"/>
                        <a:cs typeface="Figtree ExtraBold"/>
                        <a:sym typeface="Figtree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44357">
                        <a:alpha val="576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lt1"/>
                          </a:solidFill>
                          <a:latin typeface="Figtree ExtraBold"/>
                          <a:ea typeface="Figtree ExtraBold"/>
                          <a:cs typeface="Figtree ExtraBold"/>
                          <a:sym typeface="Figtree ExtraBold"/>
                        </a:rPr>
                        <a:t>Link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Figtree ExtraBold"/>
                        <a:ea typeface="Figtree ExtraBold"/>
                        <a:cs typeface="Figtree ExtraBold"/>
                        <a:sym typeface="Figtree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44357">
                        <a:alpha val="576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4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WSJ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0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-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mix[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17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]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Training set: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30 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hours,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20,000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two-speaker mixtures.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Validation set: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10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hours,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5,000 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mixtures.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Test set: 5 hours, 3,000 mixtures.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strike="noStrike" cap="non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3"/>
                        </a:rPr>
                        <a:t>Kaggle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strike="noStrike" cap="non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4"/>
                        </a:rPr>
                        <a:t>GitHub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305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LibriSpeech[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19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]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457200" marR="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Figtree SemiBold"/>
                        <a:buChar char="-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Training Set: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100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(train-clean-100),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360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(train-clean-360), and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500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(train-other-500).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Validation Set: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5.4 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hours (dev-clean) and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5.3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(dev-other).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Test Set: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5.4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(test-clean) and </a:t>
                      </a:r>
                      <a:r>
                        <a:rPr lang="en-US" sz="1000" b="1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5.1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hours (test-other).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strike="noStrike" cap="non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5"/>
                        </a:rPr>
                        <a:t>Kaggle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strike="noStrike" cap="non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6"/>
                        </a:rPr>
                        <a:t>TensorFlow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692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Libri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2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mix[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16</a:t>
                      </a: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]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Training Set: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marL="4572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 train-360: Utterances: 50,800, Hours: 212 hours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marL="4572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  train-100: Utterances: 13,900, Hours: 58 hours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Development Set: Utterances: 3,000, Hours: 11 hours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  <a:p>
                      <a:pPr marL="457200" marR="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Figtree SemiBold"/>
                        <a:buChar char="-"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Figtree SemiBold"/>
                          <a:ea typeface="Figtree SemiBold"/>
                          <a:cs typeface="Figtree SemiBold"/>
                          <a:sym typeface="Figtree SemiBold"/>
                        </a:rPr>
                        <a:t>Test Set: Utterances: 3,000, Hours: 11 hours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Figtree SemiBold"/>
                        <a:ea typeface="Figtree SemiBold"/>
                        <a:cs typeface="Figtree SemiBold"/>
                        <a:sym typeface="Figtree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strike="noStrike" cap="non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7"/>
                        </a:rPr>
                        <a:t>Kaggle</a:t>
                      </a:r>
                      <a:endParaRPr sz="1100" u="none" strike="noStrike" cap="none"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sng" strike="noStrike" cap="none">
                          <a:solidFill>
                            <a:schemeClr val="hlink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  <a:hlinkClick r:id="rId8"/>
                        </a:rPr>
                        <a:t>GitHub</a:t>
                      </a:r>
                      <a:endParaRPr sz="1100" u="none" strike="noStrike" cap="none"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2" name="Google Shape;542;p41"/>
          <p:cNvSpPr txBox="1">
            <a:spLocks noGrp="1"/>
          </p:cNvSpPr>
          <p:nvPr>
            <p:ph type="title"/>
          </p:nvPr>
        </p:nvSpPr>
        <p:spPr>
          <a:xfrm>
            <a:off x="788603" y="4744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Symbols"/>
              <a:buChar char="❖"/>
            </a:pPr>
            <a:r>
              <a:rPr lang="en-US" sz="3200" b="1">
                <a:solidFill>
                  <a:schemeClr val="lt1"/>
                </a:solidFill>
              </a:rPr>
              <a:t>DataSets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Subject for High School: Sound Waves by Slidesgo">
  <a:themeElements>
    <a:clrScheme name="Simple Light">
      <a:dk1>
        <a:srgbClr val="E0DCDE"/>
      </a:dk1>
      <a:lt1>
        <a:srgbClr val="7BBCC7"/>
      </a:lt1>
      <a:dk2>
        <a:srgbClr val="344357"/>
      </a:dk2>
      <a:lt2>
        <a:srgbClr val="232D3B"/>
      </a:lt2>
      <a:accent1>
        <a:srgbClr val="878787"/>
      </a:accent1>
      <a:accent2>
        <a:srgbClr val="B13472"/>
      </a:accent2>
      <a:accent3>
        <a:srgbClr val="344357"/>
      </a:accent3>
      <a:accent4>
        <a:srgbClr val="FFFFFF"/>
      </a:accent4>
      <a:accent5>
        <a:srgbClr val="FFFFFF"/>
      </a:accent5>
      <a:accent6>
        <a:srgbClr val="FFFFFF"/>
      </a:accent6>
      <a:hlink>
        <a:srgbClr val="E0DC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849</Words>
  <Application>Microsoft Office PowerPoint</Application>
  <PresentationFormat>On-screen Show (16:9)</PresentationFormat>
  <Paragraphs>207</Paragraphs>
  <Slides>38</Slides>
  <Notes>38</Notes>
  <HiddenSlides>2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DM Sans SemiBold</vt:lpstr>
      <vt:lpstr>Arial</vt:lpstr>
      <vt:lpstr>Bebas Neue</vt:lpstr>
      <vt:lpstr>Calibri</vt:lpstr>
      <vt:lpstr>PT Sans</vt:lpstr>
      <vt:lpstr>Figtree Black</vt:lpstr>
      <vt:lpstr>Albert Sans</vt:lpstr>
      <vt:lpstr>Figtree SemiBold</vt:lpstr>
      <vt:lpstr>Figtree ExtraBold</vt:lpstr>
      <vt:lpstr>Figtree</vt:lpstr>
      <vt:lpstr>Nunito Light</vt:lpstr>
      <vt:lpstr>Noto Sans Symbols</vt:lpstr>
      <vt:lpstr>Syne</vt:lpstr>
      <vt:lpstr>DM Sans Medium</vt:lpstr>
      <vt:lpstr>DM Sans</vt:lpstr>
      <vt:lpstr>Science Subject for High School: Sound Waves by Slidesgo</vt:lpstr>
      <vt:lpstr>HR Data </vt:lpstr>
      <vt:lpstr>Supervisor</vt:lpstr>
      <vt:lpstr>Our Team</vt:lpstr>
      <vt:lpstr>AGENDA</vt:lpstr>
      <vt:lpstr>Introduction</vt:lpstr>
      <vt:lpstr>Problem Definition</vt:lpstr>
      <vt:lpstr>Exploring DataSet</vt:lpstr>
      <vt:lpstr>Dataset</vt:lpstr>
      <vt:lpstr>DataSets</vt:lpstr>
      <vt:lpstr>PREPROCESSING</vt:lpstr>
      <vt:lpstr>Preprocessing</vt:lpstr>
      <vt:lpstr>Project Objectives</vt:lpstr>
      <vt:lpstr>Project Objectives</vt:lpstr>
      <vt:lpstr>Key Analysis Areas</vt:lpstr>
      <vt:lpstr>Key Analysis Areas</vt:lpstr>
      <vt:lpstr>Employee Performance Analysis</vt:lpstr>
      <vt:lpstr>Objectives</vt:lpstr>
      <vt:lpstr>Satisfaction &amp; Engagement</vt:lpstr>
      <vt:lpstr>Satisfaction &amp; Engagement </vt:lpstr>
      <vt:lpstr>Education &amp; Career Development</vt:lpstr>
      <vt:lpstr>Education &amp; Career Development </vt:lpstr>
      <vt:lpstr>Salary Analysis</vt:lpstr>
      <vt:lpstr>Satisfaction &amp; Engagement </vt:lpstr>
      <vt:lpstr>Attrition &amp; Retention</vt:lpstr>
      <vt:lpstr>Satisfaction &amp; Engagement </vt:lpstr>
      <vt:lpstr>Diversity &amp; Inclusion</vt:lpstr>
      <vt:lpstr>Diversity &amp; Inclusion </vt:lpstr>
      <vt:lpstr>Modeling Schema</vt:lpstr>
      <vt:lpstr>Modeling Schema </vt:lpstr>
      <vt:lpstr>Conclusion</vt:lpstr>
      <vt:lpstr> Conclusion </vt:lpstr>
      <vt:lpstr>Models and Results</vt:lpstr>
      <vt:lpstr>What’s Next </vt:lpstr>
      <vt:lpstr> Conclusion </vt:lpstr>
      <vt:lpstr> What’s Next  </vt:lpstr>
      <vt:lpstr>RESOURCES (TOOLS)</vt:lpstr>
      <vt:lpstr>Tools</vt:lpstr>
      <vt:lpstr>Thanks for 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200056210-Mustafa Mohi Abdullah Abdul Rahman</cp:lastModifiedBy>
  <cp:revision>1</cp:revision>
  <dcterms:modified xsi:type="dcterms:W3CDTF">2025-05-20T13:18:06Z</dcterms:modified>
</cp:coreProperties>
</file>